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693400" cy="7562850"/>
  <p:notesSz cx="10693400" cy="7562850"/>
  <p:embeddedFontLst>
    <p:embeddedFont>
      <p:font typeface="Century Gothic" panose="020B050202020202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DVGSJA29BiZHUrR7eL794Sz/n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60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0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1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2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3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4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5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6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9:notes"/>
          <p:cNvSpPr txBox="1">
            <a:spLocks noGrp="1"/>
          </p:cNvSpPr>
          <p:nvPr>
            <p:ph type="body" idx="1"/>
          </p:nvPr>
        </p:nvSpPr>
        <p:spPr>
          <a:xfrm>
            <a:off x="1069325" y="3592350"/>
            <a:ext cx="8554700" cy="3403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82575" y="567200"/>
            <a:ext cx="7129275" cy="2836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8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D6E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lvl="0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700" lvl="1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700" lvl="2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700" lvl="3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2700" lvl="4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700" lvl="5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700" lvl="6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2700" lvl="7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2700" lvl="8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ubTitle" idx="1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D6E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lvl="0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700" lvl="1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700" lvl="2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700" lvl="3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2700" lvl="4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700" lvl="5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700" lvl="6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2700" lvl="7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2700" lvl="8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D6E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0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lvl="0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700" lvl="1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700" lvl="2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700" lvl="3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2700" lvl="4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700" lvl="5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700" lvl="6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2700" lvl="7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2700" lvl="8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 txBox="1"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body" idx="1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body" idx="2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D6E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1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lvl="0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700" lvl="1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700" lvl="2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700" lvl="3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2700" lvl="4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700" lvl="5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700" lvl="6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2700" lvl="7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2700" lvl="8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D6E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lvl="0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700" lvl="1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700" lvl="2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700" lvl="3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2700" lvl="4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700" lvl="5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700" lvl="6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2700" lvl="7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2700" lvl="8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 extrusionOk="0">
                <a:moveTo>
                  <a:pt x="10692003" y="0"/>
                </a:moveTo>
                <a:lnTo>
                  <a:pt x="0" y="0"/>
                </a:lnTo>
                <a:lnTo>
                  <a:pt x="0" y="7560005"/>
                </a:lnTo>
                <a:lnTo>
                  <a:pt x="10692003" y="7560005"/>
                </a:lnTo>
                <a:lnTo>
                  <a:pt x="10692003" y="0"/>
                </a:lnTo>
                <a:close/>
              </a:path>
            </a:pathLst>
          </a:custGeom>
          <a:solidFill>
            <a:srgbClr val="DFDFD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" name="Google Shape;7;p17"/>
          <p:cNvSpPr/>
          <p:nvPr/>
        </p:nvSpPr>
        <p:spPr>
          <a:xfrm>
            <a:off x="9918000" y="7170904"/>
            <a:ext cx="316865" cy="389255"/>
          </a:xfrm>
          <a:custGeom>
            <a:avLst/>
            <a:gdLst/>
            <a:ahLst/>
            <a:cxnLst/>
            <a:rect l="l" t="t" r="r" b="b"/>
            <a:pathLst>
              <a:path w="316865" h="389254" extrusionOk="0">
                <a:moveTo>
                  <a:pt x="164401" y="0"/>
                </a:moveTo>
                <a:lnTo>
                  <a:pt x="152400" y="0"/>
                </a:ln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399"/>
                </a:lnTo>
                <a:lnTo>
                  <a:pt x="0" y="389102"/>
                </a:lnTo>
                <a:lnTo>
                  <a:pt x="316801" y="389102"/>
                </a:lnTo>
                <a:lnTo>
                  <a:pt x="316801" y="152399"/>
                </a:lnTo>
                <a:lnTo>
                  <a:pt x="309031" y="104231"/>
                </a:lnTo>
                <a:lnTo>
                  <a:pt x="287395" y="62396"/>
                </a:lnTo>
                <a:lnTo>
                  <a:pt x="254404" y="29405"/>
                </a:lnTo>
                <a:lnTo>
                  <a:pt x="212569" y="7769"/>
                </a:lnTo>
                <a:lnTo>
                  <a:pt x="164401" y="0"/>
                </a:lnTo>
                <a:close/>
              </a:path>
            </a:pathLst>
          </a:custGeom>
          <a:solidFill>
            <a:srgbClr val="00569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" name="Google Shape;8;p17"/>
          <p:cNvSpPr txBox="1"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6D6E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dt" idx="10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2700" lvl="0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700" lvl="1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700" lvl="2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700" lvl="3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2700" lvl="4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700" lvl="5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2700" lvl="6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2700" lvl="7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2700" lvl="8" indent="0" algn="ctr">
              <a:lnSpc>
                <a:spcPct val="104999"/>
              </a:lnSpc>
              <a:spcBef>
                <a:spcPts val="0"/>
              </a:spcBef>
              <a:buNone/>
              <a:defRPr sz="1000" b="0" i="0">
                <a:solidFill>
                  <a:srgbClr val="DFDFD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270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13" Type="http://schemas.openxmlformats.org/officeDocument/2006/relationships/image" Target="../media/image53.png"/><Relationship Id="rId18" Type="http://schemas.openxmlformats.org/officeDocument/2006/relationships/image" Target="../media/image9.png"/><Relationship Id="rId3" Type="http://schemas.openxmlformats.org/officeDocument/2006/relationships/image" Target="../media/image199.png"/><Relationship Id="rId21" Type="http://schemas.openxmlformats.org/officeDocument/2006/relationships/image" Target="../media/image211.png"/><Relationship Id="rId7" Type="http://schemas.openxmlformats.org/officeDocument/2006/relationships/image" Target="../media/image203.png"/><Relationship Id="rId12" Type="http://schemas.openxmlformats.org/officeDocument/2006/relationships/image" Target="../media/image207.png"/><Relationship Id="rId17" Type="http://schemas.openxmlformats.org/officeDocument/2006/relationships/image" Target="../media/image208.png"/><Relationship Id="rId25" Type="http://schemas.openxmlformats.org/officeDocument/2006/relationships/image" Target="../media/image21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4.png"/><Relationship Id="rId20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png"/><Relationship Id="rId11" Type="http://schemas.openxmlformats.org/officeDocument/2006/relationships/image" Target="../media/image62.png"/><Relationship Id="rId24" Type="http://schemas.openxmlformats.org/officeDocument/2006/relationships/image" Target="../media/image214.png"/><Relationship Id="rId5" Type="http://schemas.openxmlformats.org/officeDocument/2006/relationships/image" Target="../media/image201.png"/><Relationship Id="rId15" Type="http://schemas.openxmlformats.org/officeDocument/2006/relationships/image" Target="../media/image67.png"/><Relationship Id="rId23" Type="http://schemas.openxmlformats.org/officeDocument/2006/relationships/image" Target="../media/image213.png"/><Relationship Id="rId10" Type="http://schemas.openxmlformats.org/officeDocument/2006/relationships/image" Target="../media/image206.png"/><Relationship Id="rId19" Type="http://schemas.openxmlformats.org/officeDocument/2006/relationships/image" Target="../media/image209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Relationship Id="rId14" Type="http://schemas.openxmlformats.org/officeDocument/2006/relationships/image" Target="../media/image17.png"/><Relationship Id="rId22" Type="http://schemas.openxmlformats.org/officeDocument/2006/relationships/image" Target="../media/image2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17.png"/><Relationship Id="rId18" Type="http://schemas.openxmlformats.org/officeDocument/2006/relationships/image" Target="../media/image212.png"/><Relationship Id="rId26" Type="http://schemas.openxmlformats.org/officeDocument/2006/relationships/image" Target="../media/image231.png"/><Relationship Id="rId3" Type="http://schemas.openxmlformats.org/officeDocument/2006/relationships/image" Target="../media/image216.png"/><Relationship Id="rId21" Type="http://schemas.openxmlformats.org/officeDocument/2006/relationships/image" Target="../media/image227.png"/><Relationship Id="rId7" Type="http://schemas.openxmlformats.org/officeDocument/2006/relationships/image" Target="../media/image98.png"/><Relationship Id="rId12" Type="http://schemas.openxmlformats.org/officeDocument/2006/relationships/image" Target="../media/image223.png"/><Relationship Id="rId17" Type="http://schemas.openxmlformats.org/officeDocument/2006/relationships/image" Target="../media/image226.png"/><Relationship Id="rId25" Type="http://schemas.openxmlformats.org/officeDocument/2006/relationships/image" Target="../media/image23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25.png"/><Relationship Id="rId20" Type="http://schemas.openxmlformats.org/officeDocument/2006/relationships/image" Target="../media/image130.png"/><Relationship Id="rId29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9.png"/><Relationship Id="rId11" Type="http://schemas.openxmlformats.org/officeDocument/2006/relationships/image" Target="../media/image222.png"/><Relationship Id="rId24" Type="http://schemas.openxmlformats.org/officeDocument/2006/relationships/image" Target="../media/image53.png"/><Relationship Id="rId5" Type="http://schemas.openxmlformats.org/officeDocument/2006/relationships/image" Target="../media/image218.png"/><Relationship Id="rId15" Type="http://schemas.openxmlformats.org/officeDocument/2006/relationships/image" Target="../media/image91.png"/><Relationship Id="rId23" Type="http://schemas.openxmlformats.org/officeDocument/2006/relationships/image" Target="../media/image229.png"/><Relationship Id="rId28" Type="http://schemas.openxmlformats.org/officeDocument/2006/relationships/image" Target="../media/image233.png"/><Relationship Id="rId10" Type="http://schemas.openxmlformats.org/officeDocument/2006/relationships/image" Target="../media/image14.png"/><Relationship Id="rId19" Type="http://schemas.openxmlformats.org/officeDocument/2006/relationships/image" Target="../media/image67.png"/><Relationship Id="rId4" Type="http://schemas.openxmlformats.org/officeDocument/2006/relationships/image" Target="../media/image217.png"/><Relationship Id="rId9" Type="http://schemas.openxmlformats.org/officeDocument/2006/relationships/image" Target="../media/image221.png"/><Relationship Id="rId14" Type="http://schemas.openxmlformats.org/officeDocument/2006/relationships/image" Target="../media/image224.png"/><Relationship Id="rId22" Type="http://schemas.openxmlformats.org/officeDocument/2006/relationships/image" Target="../media/image228.png"/><Relationship Id="rId27" Type="http://schemas.openxmlformats.org/officeDocument/2006/relationships/image" Target="../media/image2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13" Type="http://schemas.openxmlformats.org/officeDocument/2006/relationships/image" Target="../media/image238.png"/><Relationship Id="rId18" Type="http://schemas.openxmlformats.org/officeDocument/2006/relationships/image" Target="../media/image243.png"/><Relationship Id="rId26" Type="http://schemas.openxmlformats.org/officeDocument/2006/relationships/image" Target="../media/image249.png"/><Relationship Id="rId3" Type="http://schemas.openxmlformats.org/officeDocument/2006/relationships/image" Target="../media/image235.png"/><Relationship Id="rId21" Type="http://schemas.openxmlformats.org/officeDocument/2006/relationships/image" Target="../media/image245.png"/><Relationship Id="rId7" Type="http://schemas.openxmlformats.org/officeDocument/2006/relationships/image" Target="../media/image24.png"/><Relationship Id="rId12" Type="http://schemas.openxmlformats.org/officeDocument/2006/relationships/image" Target="../media/image91.png"/><Relationship Id="rId17" Type="http://schemas.openxmlformats.org/officeDocument/2006/relationships/image" Target="../media/image242.png"/><Relationship Id="rId25" Type="http://schemas.openxmlformats.org/officeDocument/2006/relationships/image" Target="../media/image24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41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64.png"/><Relationship Id="rId24" Type="http://schemas.openxmlformats.org/officeDocument/2006/relationships/image" Target="../media/image247.png"/><Relationship Id="rId5" Type="http://schemas.openxmlformats.org/officeDocument/2006/relationships/image" Target="../media/image98.png"/><Relationship Id="rId15" Type="http://schemas.openxmlformats.org/officeDocument/2006/relationships/image" Target="../media/image240.png"/><Relationship Id="rId23" Type="http://schemas.openxmlformats.org/officeDocument/2006/relationships/image" Target="../media/image246.png"/><Relationship Id="rId10" Type="http://schemas.openxmlformats.org/officeDocument/2006/relationships/image" Target="../media/image125.png"/><Relationship Id="rId19" Type="http://schemas.openxmlformats.org/officeDocument/2006/relationships/image" Target="../media/image244.png"/><Relationship Id="rId4" Type="http://schemas.openxmlformats.org/officeDocument/2006/relationships/image" Target="../media/image236.png"/><Relationship Id="rId9" Type="http://schemas.openxmlformats.org/officeDocument/2006/relationships/image" Target="../media/image237.png"/><Relationship Id="rId14" Type="http://schemas.openxmlformats.org/officeDocument/2006/relationships/image" Target="../media/image239.png"/><Relationship Id="rId22" Type="http://schemas.openxmlformats.org/officeDocument/2006/relationships/image" Target="../media/image1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11.png"/><Relationship Id="rId18" Type="http://schemas.openxmlformats.org/officeDocument/2006/relationships/image" Target="../media/image182.png"/><Relationship Id="rId3" Type="http://schemas.openxmlformats.org/officeDocument/2006/relationships/image" Target="../media/image250.png"/><Relationship Id="rId21" Type="http://schemas.openxmlformats.org/officeDocument/2006/relationships/image" Target="../media/image259.png"/><Relationship Id="rId7" Type="http://schemas.openxmlformats.org/officeDocument/2006/relationships/image" Target="../media/image253.png"/><Relationship Id="rId12" Type="http://schemas.openxmlformats.org/officeDocument/2006/relationships/image" Target="../media/image17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57.png"/><Relationship Id="rId20" Type="http://schemas.openxmlformats.org/officeDocument/2006/relationships/image" Target="../media/image2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27.png"/><Relationship Id="rId24" Type="http://schemas.openxmlformats.org/officeDocument/2006/relationships/image" Target="../media/image262.png"/><Relationship Id="rId5" Type="http://schemas.openxmlformats.org/officeDocument/2006/relationships/image" Target="../media/image252.png"/><Relationship Id="rId15" Type="http://schemas.openxmlformats.org/officeDocument/2006/relationships/image" Target="../media/image55.png"/><Relationship Id="rId23" Type="http://schemas.openxmlformats.org/officeDocument/2006/relationships/image" Target="../media/image261.png"/><Relationship Id="rId10" Type="http://schemas.openxmlformats.org/officeDocument/2006/relationships/image" Target="../media/image255.png"/><Relationship Id="rId19" Type="http://schemas.openxmlformats.org/officeDocument/2006/relationships/image" Target="../media/image87.png"/><Relationship Id="rId4" Type="http://schemas.openxmlformats.org/officeDocument/2006/relationships/image" Target="../media/image251.png"/><Relationship Id="rId9" Type="http://schemas.openxmlformats.org/officeDocument/2006/relationships/image" Target="../media/image254.png"/><Relationship Id="rId14" Type="http://schemas.openxmlformats.org/officeDocument/2006/relationships/image" Target="../media/image256.png"/><Relationship Id="rId22" Type="http://schemas.openxmlformats.org/officeDocument/2006/relationships/image" Target="../media/image260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276.png"/><Relationship Id="rId26" Type="http://schemas.openxmlformats.org/officeDocument/2006/relationships/image" Target="../media/image279.png"/><Relationship Id="rId39" Type="http://schemas.openxmlformats.org/officeDocument/2006/relationships/image" Target="../media/image292.png"/><Relationship Id="rId21" Type="http://schemas.openxmlformats.org/officeDocument/2006/relationships/image" Target="../media/image237.png"/><Relationship Id="rId34" Type="http://schemas.openxmlformats.org/officeDocument/2006/relationships/image" Target="../media/image287.png"/><Relationship Id="rId42" Type="http://schemas.openxmlformats.org/officeDocument/2006/relationships/image" Target="../media/image295.png"/><Relationship Id="rId7" Type="http://schemas.openxmlformats.org/officeDocument/2006/relationships/image" Target="../media/image26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75.png"/><Relationship Id="rId29" Type="http://schemas.openxmlformats.org/officeDocument/2006/relationships/image" Target="../media/image2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11" Type="http://schemas.openxmlformats.org/officeDocument/2006/relationships/image" Target="../media/image271.png"/><Relationship Id="rId24" Type="http://schemas.openxmlformats.org/officeDocument/2006/relationships/image" Target="../media/image62.png"/><Relationship Id="rId32" Type="http://schemas.openxmlformats.org/officeDocument/2006/relationships/image" Target="../media/image285.png"/><Relationship Id="rId37" Type="http://schemas.openxmlformats.org/officeDocument/2006/relationships/image" Target="../media/image290.png"/><Relationship Id="rId40" Type="http://schemas.openxmlformats.org/officeDocument/2006/relationships/image" Target="../media/image293.png"/><Relationship Id="rId45" Type="http://schemas.openxmlformats.org/officeDocument/2006/relationships/image" Target="../media/image298.png"/><Relationship Id="rId5" Type="http://schemas.openxmlformats.org/officeDocument/2006/relationships/image" Target="../media/image265.png"/><Relationship Id="rId15" Type="http://schemas.openxmlformats.org/officeDocument/2006/relationships/image" Target="../media/image274.png"/><Relationship Id="rId23" Type="http://schemas.openxmlformats.org/officeDocument/2006/relationships/image" Target="../media/image64.png"/><Relationship Id="rId28" Type="http://schemas.openxmlformats.org/officeDocument/2006/relationships/image" Target="../media/image281.png"/><Relationship Id="rId36" Type="http://schemas.openxmlformats.org/officeDocument/2006/relationships/image" Target="../media/image289.png"/><Relationship Id="rId10" Type="http://schemas.openxmlformats.org/officeDocument/2006/relationships/image" Target="../media/image270.png"/><Relationship Id="rId19" Type="http://schemas.openxmlformats.org/officeDocument/2006/relationships/image" Target="../media/image14.png"/><Relationship Id="rId31" Type="http://schemas.openxmlformats.org/officeDocument/2006/relationships/image" Target="../media/image284.png"/><Relationship Id="rId44" Type="http://schemas.openxmlformats.org/officeDocument/2006/relationships/image" Target="../media/image297.png"/><Relationship Id="rId4" Type="http://schemas.openxmlformats.org/officeDocument/2006/relationships/image" Target="../media/image264.png"/><Relationship Id="rId9" Type="http://schemas.openxmlformats.org/officeDocument/2006/relationships/image" Target="../media/image269.png"/><Relationship Id="rId14" Type="http://schemas.openxmlformats.org/officeDocument/2006/relationships/image" Target="../media/image273.png"/><Relationship Id="rId22" Type="http://schemas.openxmlformats.org/officeDocument/2006/relationships/image" Target="../media/image27.png"/><Relationship Id="rId27" Type="http://schemas.openxmlformats.org/officeDocument/2006/relationships/image" Target="../media/image280.png"/><Relationship Id="rId30" Type="http://schemas.openxmlformats.org/officeDocument/2006/relationships/image" Target="../media/image283.png"/><Relationship Id="rId35" Type="http://schemas.openxmlformats.org/officeDocument/2006/relationships/image" Target="../media/image288.png"/><Relationship Id="rId43" Type="http://schemas.openxmlformats.org/officeDocument/2006/relationships/image" Target="../media/image296.png"/><Relationship Id="rId8" Type="http://schemas.openxmlformats.org/officeDocument/2006/relationships/image" Target="../media/image268.png"/><Relationship Id="rId3" Type="http://schemas.openxmlformats.org/officeDocument/2006/relationships/image" Target="../media/image263.png"/><Relationship Id="rId12" Type="http://schemas.openxmlformats.org/officeDocument/2006/relationships/image" Target="../media/image272.png"/><Relationship Id="rId17" Type="http://schemas.openxmlformats.org/officeDocument/2006/relationships/image" Target="../media/image53.png"/><Relationship Id="rId25" Type="http://schemas.openxmlformats.org/officeDocument/2006/relationships/image" Target="../media/image278.png"/><Relationship Id="rId33" Type="http://schemas.openxmlformats.org/officeDocument/2006/relationships/image" Target="../media/image286.png"/><Relationship Id="rId38" Type="http://schemas.openxmlformats.org/officeDocument/2006/relationships/image" Target="../media/image291.png"/><Relationship Id="rId20" Type="http://schemas.openxmlformats.org/officeDocument/2006/relationships/image" Target="../media/image277.png"/><Relationship Id="rId41" Type="http://schemas.openxmlformats.org/officeDocument/2006/relationships/image" Target="../media/image29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3.png"/><Relationship Id="rId13" Type="http://schemas.openxmlformats.org/officeDocument/2006/relationships/image" Target="../media/image307.png"/><Relationship Id="rId18" Type="http://schemas.openxmlformats.org/officeDocument/2006/relationships/image" Target="../media/image309.png"/><Relationship Id="rId26" Type="http://schemas.openxmlformats.org/officeDocument/2006/relationships/image" Target="../media/image315.png"/><Relationship Id="rId3" Type="http://schemas.openxmlformats.org/officeDocument/2006/relationships/image" Target="../media/image299.png"/><Relationship Id="rId21" Type="http://schemas.openxmlformats.org/officeDocument/2006/relationships/image" Target="../media/image312.png"/><Relationship Id="rId7" Type="http://schemas.openxmlformats.org/officeDocument/2006/relationships/image" Target="../media/image302.png"/><Relationship Id="rId12" Type="http://schemas.openxmlformats.org/officeDocument/2006/relationships/image" Target="../media/image306.png"/><Relationship Id="rId17" Type="http://schemas.openxmlformats.org/officeDocument/2006/relationships/image" Target="../media/image17.png"/><Relationship Id="rId25" Type="http://schemas.openxmlformats.org/officeDocument/2006/relationships/image" Target="../media/image3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37.png"/><Relationship Id="rId20" Type="http://schemas.openxmlformats.org/officeDocument/2006/relationships/image" Target="../media/image3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1.png"/><Relationship Id="rId11" Type="http://schemas.openxmlformats.org/officeDocument/2006/relationships/image" Target="../media/image274.png"/><Relationship Id="rId24" Type="http://schemas.openxmlformats.org/officeDocument/2006/relationships/image" Target="../media/image313.png"/><Relationship Id="rId5" Type="http://schemas.openxmlformats.org/officeDocument/2006/relationships/image" Target="../media/image28.png"/><Relationship Id="rId15" Type="http://schemas.openxmlformats.org/officeDocument/2006/relationships/image" Target="../media/image308.png"/><Relationship Id="rId23" Type="http://schemas.openxmlformats.org/officeDocument/2006/relationships/image" Target="../media/image224.png"/><Relationship Id="rId10" Type="http://schemas.openxmlformats.org/officeDocument/2006/relationships/image" Target="../media/image305.png"/><Relationship Id="rId19" Type="http://schemas.openxmlformats.org/officeDocument/2006/relationships/image" Target="../media/image310.png"/><Relationship Id="rId4" Type="http://schemas.openxmlformats.org/officeDocument/2006/relationships/image" Target="../media/image300.png"/><Relationship Id="rId9" Type="http://schemas.openxmlformats.org/officeDocument/2006/relationships/image" Target="../media/image304.png"/><Relationship Id="rId14" Type="http://schemas.openxmlformats.org/officeDocument/2006/relationships/image" Target="../media/image24.png"/><Relationship Id="rId22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5.png"/><Relationship Id="rId39" Type="http://schemas.openxmlformats.org/officeDocument/2006/relationships/image" Target="../media/image66.png"/><Relationship Id="rId21" Type="http://schemas.openxmlformats.org/officeDocument/2006/relationships/image" Target="../media/image52.png"/><Relationship Id="rId34" Type="http://schemas.openxmlformats.org/officeDocument/2006/relationships/image" Target="../media/image62.png"/><Relationship Id="rId42" Type="http://schemas.openxmlformats.org/officeDocument/2006/relationships/image" Target="../media/image69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24.png"/><Relationship Id="rId32" Type="http://schemas.openxmlformats.org/officeDocument/2006/relationships/image" Target="../media/image60.png"/><Relationship Id="rId37" Type="http://schemas.openxmlformats.org/officeDocument/2006/relationships/image" Target="../media/image65.png"/><Relationship Id="rId40" Type="http://schemas.openxmlformats.org/officeDocument/2006/relationships/image" Target="../media/image67.png"/><Relationship Id="rId45" Type="http://schemas.openxmlformats.org/officeDocument/2006/relationships/image" Target="../media/image7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28" Type="http://schemas.openxmlformats.org/officeDocument/2006/relationships/image" Target="../media/image56.png"/><Relationship Id="rId36" Type="http://schemas.openxmlformats.org/officeDocument/2006/relationships/image" Target="../media/image6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31" Type="http://schemas.openxmlformats.org/officeDocument/2006/relationships/image" Target="../media/image59.png"/><Relationship Id="rId44" Type="http://schemas.openxmlformats.org/officeDocument/2006/relationships/image" Target="../media/image7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17.png"/><Relationship Id="rId30" Type="http://schemas.openxmlformats.org/officeDocument/2006/relationships/image" Target="../media/image58.png"/><Relationship Id="rId35" Type="http://schemas.openxmlformats.org/officeDocument/2006/relationships/image" Target="../media/image63.png"/><Relationship Id="rId43" Type="http://schemas.openxmlformats.org/officeDocument/2006/relationships/image" Target="../media/image70.png"/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15.png"/><Relationship Id="rId33" Type="http://schemas.openxmlformats.org/officeDocument/2006/relationships/image" Target="../media/image61.png"/><Relationship Id="rId38" Type="http://schemas.openxmlformats.org/officeDocument/2006/relationships/image" Target="../media/image27.png"/><Relationship Id="rId20" Type="http://schemas.openxmlformats.org/officeDocument/2006/relationships/image" Target="../media/image51.png"/><Relationship Id="rId41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26" Type="http://schemas.openxmlformats.org/officeDocument/2006/relationships/image" Target="../media/image95.png"/><Relationship Id="rId39" Type="http://schemas.openxmlformats.org/officeDocument/2006/relationships/image" Target="../media/image104.png"/><Relationship Id="rId21" Type="http://schemas.openxmlformats.org/officeDocument/2006/relationships/image" Target="../media/image91.png"/><Relationship Id="rId34" Type="http://schemas.openxmlformats.org/officeDocument/2006/relationships/image" Target="../media/image101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5" Type="http://schemas.openxmlformats.org/officeDocument/2006/relationships/image" Target="../media/image17.png"/><Relationship Id="rId33" Type="http://schemas.openxmlformats.org/officeDocument/2006/relationships/image" Target="../media/image100.png"/><Relationship Id="rId38" Type="http://schemas.openxmlformats.org/officeDocument/2006/relationships/image" Target="../media/image10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6.png"/><Relationship Id="rId20" Type="http://schemas.openxmlformats.org/officeDocument/2006/relationships/image" Target="../media/image90.pn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24" Type="http://schemas.openxmlformats.org/officeDocument/2006/relationships/image" Target="../media/image94.png"/><Relationship Id="rId32" Type="http://schemas.openxmlformats.org/officeDocument/2006/relationships/image" Target="../media/image99.png"/><Relationship Id="rId37" Type="http://schemas.openxmlformats.org/officeDocument/2006/relationships/image" Target="../media/image102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93.png"/><Relationship Id="rId28" Type="http://schemas.openxmlformats.org/officeDocument/2006/relationships/image" Target="../media/image96.png"/><Relationship Id="rId36" Type="http://schemas.openxmlformats.org/officeDocument/2006/relationships/image" Target="../media/image11.png"/><Relationship Id="rId10" Type="http://schemas.openxmlformats.org/officeDocument/2006/relationships/image" Target="../media/image80.png"/><Relationship Id="rId19" Type="http://schemas.openxmlformats.org/officeDocument/2006/relationships/image" Target="../media/image89.png"/><Relationship Id="rId31" Type="http://schemas.openxmlformats.org/officeDocument/2006/relationships/image" Target="../media/image98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Relationship Id="rId27" Type="http://schemas.openxmlformats.org/officeDocument/2006/relationships/image" Target="../media/image65.png"/><Relationship Id="rId30" Type="http://schemas.openxmlformats.org/officeDocument/2006/relationships/image" Target="../media/image97.png"/><Relationship Id="rId35" Type="http://schemas.openxmlformats.org/officeDocument/2006/relationships/image" Target="../media/image24.png"/><Relationship Id="rId8" Type="http://schemas.openxmlformats.org/officeDocument/2006/relationships/image" Target="../media/image78.png"/><Relationship Id="rId3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5.png"/><Relationship Id="rId39" Type="http://schemas.openxmlformats.org/officeDocument/2006/relationships/image" Target="../media/image136.png"/><Relationship Id="rId21" Type="http://schemas.openxmlformats.org/officeDocument/2006/relationships/image" Target="../media/image53.png"/><Relationship Id="rId34" Type="http://schemas.openxmlformats.org/officeDocument/2006/relationships/image" Target="../media/image131.png"/><Relationship Id="rId42" Type="http://schemas.openxmlformats.org/officeDocument/2006/relationships/image" Target="../media/image139.png"/><Relationship Id="rId47" Type="http://schemas.openxmlformats.org/officeDocument/2006/relationships/image" Target="../media/image143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7.png"/><Relationship Id="rId29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2.png"/><Relationship Id="rId24" Type="http://schemas.openxmlformats.org/officeDocument/2006/relationships/image" Target="../media/image124.png"/><Relationship Id="rId32" Type="http://schemas.openxmlformats.org/officeDocument/2006/relationships/image" Target="../media/image129.png"/><Relationship Id="rId37" Type="http://schemas.openxmlformats.org/officeDocument/2006/relationships/image" Target="../media/image134.png"/><Relationship Id="rId40" Type="http://schemas.openxmlformats.org/officeDocument/2006/relationships/image" Target="../media/image137.png"/><Relationship Id="rId45" Type="http://schemas.openxmlformats.org/officeDocument/2006/relationships/image" Target="../media/image141.png"/><Relationship Id="rId5" Type="http://schemas.openxmlformats.org/officeDocument/2006/relationships/image" Target="../media/image107.png"/><Relationship Id="rId15" Type="http://schemas.openxmlformats.org/officeDocument/2006/relationships/image" Target="../media/image116.png"/><Relationship Id="rId23" Type="http://schemas.openxmlformats.org/officeDocument/2006/relationships/image" Target="../media/image123.png"/><Relationship Id="rId28" Type="http://schemas.openxmlformats.org/officeDocument/2006/relationships/image" Target="../media/image126.png"/><Relationship Id="rId36" Type="http://schemas.openxmlformats.org/officeDocument/2006/relationships/image" Target="../media/image133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31" Type="http://schemas.openxmlformats.org/officeDocument/2006/relationships/image" Target="../media/image14.png"/><Relationship Id="rId44" Type="http://schemas.openxmlformats.org/officeDocument/2006/relationships/image" Target="../media/image86.png"/><Relationship Id="rId4" Type="http://schemas.openxmlformats.org/officeDocument/2006/relationships/image" Target="../media/image106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2.png"/><Relationship Id="rId27" Type="http://schemas.openxmlformats.org/officeDocument/2006/relationships/image" Target="../media/image17.png"/><Relationship Id="rId30" Type="http://schemas.openxmlformats.org/officeDocument/2006/relationships/image" Target="../media/image128.png"/><Relationship Id="rId35" Type="http://schemas.openxmlformats.org/officeDocument/2006/relationships/image" Target="../media/image132.png"/><Relationship Id="rId43" Type="http://schemas.openxmlformats.org/officeDocument/2006/relationships/image" Target="../media/image140.png"/><Relationship Id="rId48" Type="http://schemas.openxmlformats.org/officeDocument/2006/relationships/image" Target="../media/image144.png"/><Relationship Id="rId8" Type="http://schemas.openxmlformats.org/officeDocument/2006/relationships/image" Target="../media/image80.png"/><Relationship Id="rId3" Type="http://schemas.openxmlformats.org/officeDocument/2006/relationships/image" Target="../media/image105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27.png"/><Relationship Id="rId33" Type="http://schemas.openxmlformats.org/officeDocument/2006/relationships/image" Target="../media/image130.png"/><Relationship Id="rId38" Type="http://schemas.openxmlformats.org/officeDocument/2006/relationships/image" Target="../media/image135.png"/><Relationship Id="rId46" Type="http://schemas.openxmlformats.org/officeDocument/2006/relationships/image" Target="../media/image142.png"/><Relationship Id="rId20" Type="http://schemas.openxmlformats.org/officeDocument/2006/relationships/image" Target="../media/image121.png"/><Relationship Id="rId41" Type="http://schemas.openxmlformats.org/officeDocument/2006/relationships/image" Target="../media/image13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155.png"/><Relationship Id="rId26" Type="http://schemas.openxmlformats.org/officeDocument/2006/relationships/image" Target="../media/image162.png"/><Relationship Id="rId3" Type="http://schemas.openxmlformats.org/officeDocument/2006/relationships/image" Target="../media/image86.png"/><Relationship Id="rId21" Type="http://schemas.openxmlformats.org/officeDocument/2006/relationships/image" Target="../media/image27.png"/><Relationship Id="rId34" Type="http://schemas.openxmlformats.org/officeDocument/2006/relationships/image" Target="../media/image167.png"/><Relationship Id="rId7" Type="http://schemas.openxmlformats.org/officeDocument/2006/relationships/image" Target="../media/image147.png"/><Relationship Id="rId12" Type="http://schemas.openxmlformats.org/officeDocument/2006/relationships/image" Target="../media/image97.png"/><Relationship Id="rId17" Type="http://schemas.openxmlformats.org/officeDocument/2006/relationships/image" Target="../media/image154.png"/><Relationship Id="rId25" Type="http://schemas.openxmlformats.org/officeDocument/2006/relationships/image" Target="../media/image161.png"/><Relationship Id="rId33" Type="http://schemas.openxmlformats.org/officeDocument/2006/relationships/image" Target="../media/image16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53.png"/><Relationship Id="rId20" Type="http://schemas.openxmlformats.org/officeDocument/2006/relationships/image" Target="../media/image157.png"/><Relationship Id="rId29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150.png"/><Relationship Id="rId24" Type="http://schemas.openxmlformats.org/officeDocument/2006/relationships/image" Target="../media/image160.png"/><Relationship Id="rId32" Type="http://schemas.openxmlformats.org/officeDocument/2006/relationships/image" Target="../media/image165.png"/><Relationship Id="rId5" Type="http://schemas.openxmlformats.org/officeDocument/2006/relationships/image" Target="../media/image146.png"/><Relationship Id="rId15" Type="http://schemas.openxmlformats.org/officeDocument/2006/relationships/image" Target="../media/image152.png"/><Relationship Id="rId23" Type="http://schemas.openxmlformats.org/officeDocument/2006/relationships/image" Target="../media/image159.png"/><Relationship Id="rId28" Type="http://schemas.openxmlformats.org/officeDocument/2006/relationships/image" Target="../media/image98.png"/><Relationship Id="rId10" Type="http://schemas.openxmlformats.org/officeDocument/2006/relationships/image" Target="../media/image149.png"/><Relationship Id="rId19" Type="http://schemas.openxmlformats.org/officeDocument/2006/relationships/image" Target="../media/image156.png"/><Relationship Id="rId31" Type="http://schemas.openxmlformats.org/officeDocument/2006/relationships/image" Target="../media/image164.png"/><Relationship Id="rId4" Type="http://schemas.openxmlformats.org/officeDocument/2006/relationships/image" Target="../media/image145.png"/><Relationship Id="rId9" Type="http://schemas.openxmlformats.org/officeDocument/2006/relationships/image" Target="../media/image57.png"/><Relationship Id="rId14" Type="http://schemas.openxmlformats.org/officeDocument/2006/relationships/image" Target="../media/image151.png"/><Relationship Id="rId22" Type="http://schemas.openxmlformats.org/officeDocument/2006/relationships/image" Target="../media/image158.png"/><Relationship Id="rId27" Type="http://schemas.openxmlformats.org/officeDocument/2006/relationships/image" Target="../media/image64.png"/><Relationship Id="rId30" Type="http://schemas.openxmlformats.org/officeDocument/2006/relationships/image" Target="../media/image67.png"/><Relationship Id="rId8" Type="http://schemas.openxmlformats.org/officeDocument/2006/relationships/image" Target="../media/image148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8.png"/><Relationship Id="rId18" Type="http://schemas.openxmlformats.org/officeDocument/2006/relationships/image" Target="../media/image181.png"/><Relationship Id="rId26" Type="http://schemas.openxmlformats.org/officeDocument/2006/relationships/image" Target="../media/image187.png"/><Relationship Id="rId39" Type="http://schemas.openxmlformats.org/officeDocument/2006/relationships/image" Target="../media/image55.png"/><Relationship Id="rId21" Type="http://schemas.openxmlformats.org/officeDocument/2006/relationships/image" Target="../media/image183.png"/><Relationship Id="rId34" Type="http://schemas.openxmlformats.org/officeDocument/2006/relationships/image" Target="../media/image193.png"/><Relationship Id="rId42" Type="http://schemas.openxmlformats.org/officeDocument/2006/relationships/image" Target="../media/image198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4.png"/><Relationship Id="rId20" Type="http://schemas.openxmlformats.org/officeDocument/2006/relationships/image" Target="../media/image97.png"/><Relationship Id="rId29" Type="http://schemas.openxmlformats.org/officeDocument/2006/relationships/image" Target="../media/image57.png"/><Relationship Id="rId41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24" Type="http://schemas.openxmlformats.org/officeDocument/2006/relationships/image" Target="../media/image185.png"/><Relationship Id="rId32" Type="http://schemas.openxmlformats.org/officeDocument/2006/relationships/image" Target="../media/image191.png"/><Relationship Id="rId37" Type="http://schemas.openxmlformats.org/officeDocument/2006/relationships/image" Target="../media/image125.png"/><Relationship Id="rId40" Type="http://schemas.openxmlformats.org/officeDocument/2006/relationships/image" Target="../media/image196.png"/><Relationship Id="rId5" Type="http://schemas.openxmlformats.org/officeDocument/2006/relationships/image" Target="../media/image170.png"/><Relationship Id="rId15" Type="http://schemas.openxmlformats.org/officeDocument/2006/relationships/image" Target="../media/image13.png"/><Relationship Id="rId23" Type="http://schemas.openxmlformats.org/officeDocument/2006/relationships/image" Target="../media/image118.png"/><Relationship Id="rId28" Type="http://schemas.openxmlformats.org/officeDocument/2006/relationships/image" Target="../media/image188.png"/><Relationship Id="rId36" Type="http://schemas.openxmlformats.org/officeDocument/2006/relationships/image" Target="../media/image194.png"/><Relationship Id="rId10" Type="http://schemas.openxmlformats.org/officeDocument/2006/relationships/image" Target="../media/image175.png"/><Relationship Id="rId19" Type="http://schemas.openxmlformats.org/officeDocument/2006/relationships/image" Target="../media/image182.png"/><Relationship Id="rId31" Type="http://schemas.openxmlformats.org/officeDocument/2006/relationships/image" Target="../media/image190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Relationship Id="rId22" Type="http://schemas.openxmlformats.org/officeDocument/2006/relationships/image" Target="../media/image184.png"/><Relationship Id="rId27" Type="http://schemas.openxmlformats.org/officeDocument/2006/relationships/image" Target="../media/image86.png"/><Relationship Id="rId30" Type="http://schemas.openxmlformats.org/officeDocument/2006/relationships/image" Target="../media/image189.png"/><Relationship Id="rId35" Type="http://schemas.openxmlformats.org/officeDocument/2006/relationships/image" Target="../media/image53.png"/><Relationship Id="rId8" Type="http://schemas.openxmlformats.org/officeDocument/2006/relationships/image" Target="../media/image173.png"/><Relationship Id="rId3" Type="http://schemas.openxmlformats.org/officeDocument/2006/relationships/image" Target="../media/image168.png"/><Relationship Id="rId12" Type="http://schemas.openxmlformats.org/officeDocument/2006/relationships/image" Target="../media/image177.png"/><Relationship Id="rId17" Type="http://schemas.openxmlformats.org/officeDocument/2006/relationships/image" Target="../media/image180.png"/><Relationship Id="rId25" Type="http://schemas.openxmlformats.org/officeDocument/2006/relationships/image" Target="../media/image186.png"/><Relationship Id="rId33" Type="http://schemas.openxmlformats.org/officeDocument/2006/relationships/image" Target="../media/image192.png"/><Relationship Id="rId38" Type="http://schemas.openxmlformats.org/officeDocument/2006/relationships/image" Target="../media/image19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090"/>
            <a:ext cx="10693400" cy="7556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0"/>
          <p:cNvSpPr txBox="1"/>
          <p:nvPr/>
        </p:nvSpPr>
        <p:spPr>
          <a:xfrm>
            <a:off x="507300" y="819056"/>
            <a:ext cx="174053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Llavero Sport Day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T716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0"/>
          <p:cNvSpPr txBox="1"/>
          <p:nvPr/>
        </p:nvSpPr>
        <p:spPr>
          <a:xfrm>
            <a:off x="3949000" y="819056"/>
            <a:ext cx="275717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Llavero Destapador Opener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T726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5" name="Google Shape;43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947" y="1682755"/>
            <a:ext cx="979270" cy="235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3400" y="4522105"/>
            <a:ext cx="450900" cy="44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330" y="5015425"/>
            <a:ext cx="96900" cy="13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61341" y="4522105"/>
            <a:ext cx="450034" cy="44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37835" y="5015425"/>
            <a:ext cx="96900" cy="13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47808" y="4522105"/>
            <a:ext cx="450034" cy="44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24300" y="5015425"/>
            <a:ext cx="96900" cy="13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03044" y="5015425"/>
            <a:ext cx="96900" cy="13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1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61699" y="4601959"/>
            <a:ext cx="1736971" cy="33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60837" y="5015425"/>
            <a:ext cx="96900" cy="13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1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82221" y="5015425"/>
            <a:ext cx="96900" cy="139642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0"/>
          <p:cNvSpPr txBox="1"/>
          <p:nvPr/>
        </p:nvSpPr>
        <p:spPr>
          <a:xfrm>
            <a:off x="520700" y="5413830"/>
            <a:ext cx="1474470" cy="84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15621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6,2 x 2,7 x 0,4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Metal y polipropileno.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 con bandeja de terciopelo negra.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0"/>
          <p:cNvSpPr/>
          <p:nvPr/>
        </p:nvSpPr>
        <p:spPr>
          <a:xfrm>
            <a:off x="2113437" y="5455105"/>
            <a:ext cx="0" cy="1151255"/>
          </a:xfrm>
          <a:custGeom>
            <a:avLst/>
            <a:gdLst/>
            <a:ahLst/>
            <a:cxnLst/>
            <a:rect l="l" t="t" r="r" b="b"/>
            <a:pathLst>
              <a:path w="120000" h="1151254" extrusionOk="0">
                <a:moveTo>
                  <a:pt x="0" y="0"/>
                </a:moveTo>
                <a:lnTo>
                  <a:pt x="0" y="1151000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448" name="Google Shape;448;p1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33405" y="6353629"/>
            <a:ext cx="138361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1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35684" y="6358273"/>
            <a:ext cx="160073" cy="162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132483" y="5578929"/>
            <a:ext cx="108000" cy="1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067678" y="5732879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2" name="Google Shape;452;p10"/>
          <p:cNvGrpSpPr/>
          <p:nvPr/>
        </p:nvGrpSpPr>
        <p:grpSpPr>
          <a:xfrm>
            <a:off x="2245315" y="5725026"/>
            <a:ext cx="118131" cy="423843"/>
            <a:chOff x="2245315" y="5725026"/>
            <a:chExt cx="118131" cy="423843"/>
          </a:xfrm>
        </p:grpSpPr>
        <p:pic>
          <p:nvPicPr>
            <p:cNvPr id="453" name="Google Shape;453;p10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2245315" y="5725026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1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2246797" y="5880807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5" name="Google Shape;455;p10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2246693" y="6035480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6" name="Google Shape;456;p10"/>
          <p:cNvSpPr txBox="1"/>
          <p:nvPr/>
        </p:nvSpPr>
        <p:spPr>
          <a:xfrm>
            <a:off x="2230911" y="5413830"/>
            <a:ext cx="1128395" cy="75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60655" marR="311150" lvl="0" indent="0" algn="l" rtl="0">
              <a:lnSpc>
                <a:spcPct val="113500"/>
              </a:lnSpc>
              <a:spcBef>
                <a:spcPts val="6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0"/>
          <p:cNvSpPr txBox="1"/>
          <p:nvPr/>
        </p:nvSpPr>
        <p:spPr>
          <a:xfrm>
            <a:off x="3949017" y="5413777"/>
            <a:ext cx="1103630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9,5 x 1,9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Aluminio y Poliéster.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0"/>
          <p:cNvSpPr/>
          <p:nvPr/>
        </p:nvSpPr>
        <p:spPr>
          <a:xfrm>
            <a:off x="5194691" y="5455105"/>
            <a:ext cx="0" cy="908050"/>
          </a:xfrm>
          <a:custGeom>
            <a:avLst/>
            <a:gdLst/>
            <a:ahLst/>
            <a:cxnLst/>
            <a:rect l="l" t="t" r="r" b="b"/>
            <a:pathLst>
              <a:path w="120000" h="908050" extrusionOk="0">
                <a:moveTo>
                  <a:pt x="0" y="0"/>
                </a:moveTo>
                <a:lnTo>
                  <a:pt x="0" y="907999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459" name="Google Shape;459;p1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961705" y="5942149"/>
            <a:ext cx="138361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0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4163983" y="5946793"/>
            <a:ext cx="160074" cy="162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10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3961700" y="1682755"/>
            <a:ext cx="665379" cy="257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10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1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213737" y="5578929"/>
            <a:ext cx="108000" cy="1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10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6147229" y="5732879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Google Shape;465;p10"/>
          <p:cNvGrpSpPr/>
          <p:nvPr/>
        </p:nvGrpSpPr>
        <p:grpSpPr>
          <a:xfrm>
            <a:off x="5324864" y="5725026"/>
            <a:ext cx="118131" cy="575545"/>
            <a:chOff x="5324864" y="5725026"/>
            <a:chExt cx="118131" cy="575545"/>
          </a:xfrm>
        </p:grpSpPr>
        <p:pic>
          <p:nvPicPr>
            <p:cNvPr id="466" name="Google Shape;466;p10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5324864" y="5725026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1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5324867" y="6032508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10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5324868" y="6187182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10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5324867" y="5880430"/>
              <a:ext cx="115443" cy="1135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0" name="Google Shape;470;p10"/>
          <p:cNvSpPr txBox="1"/>
          <p:nvPr/>
        </p:nvSpPr>
        <p:spPr>
          <a:xfrm>
            <a:off x="5312166" y="5413830"/>
            <a:ext cx="1248410" cy="910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lvl="0" indent="0" algn="l" rtl="0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en pantógrafo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marR="508000" lvl="0" indent="-634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0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9</a:t>
            </a:fld>
            <a:endParaRPr/>
          </a:p>
        </p:txBody>
      </p:sp>
      <p:sp>
        <p:nvSpPr>
          <p:cNvPr id="472" name="Google Shape;472;p10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473" name="Google Shape;473;p10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 rot="-5400000">
            <a:off x="3937967" y="3456236"/>
            <a:ext cx="773805" cy="156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10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1227043" y="3121354"/>
            <a:ext cx="377947" cy="281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1"/>
          <p:cNvSpPr txBox="1"/>
          <p:nvPr/>
        </p:nvSpPr>
        <p:spPr>
          <a:xfrm>
            <a:off x="546100" y="819056"/>
            <a:ext cx="1822450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32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de asado/BBQ Masterbeef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T609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1"/>
          <p:cNvSpPr txBox="1"/>
          <p:nvPr/>
        </p:nvSpPr>
        <p:spPr>
          <a:xfrm>
            <a:off x="3796833" y="819056"/>
            <a:ext cx="1822450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32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de asado/BBQ Belmont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T163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1" name="Google Shape;481;p11"/>
          <p:cNvGrpSpPr/>
          <p:nvPr/>
        </p:nvGrpSpPr>
        <p:grpSpPr>
          <a:xfrm>
            <a:off x="558800" y="2128569"/>
            <a:ext cx="2921000" cy="1259839"/>
            <a:chOff x="558800" y="2128569"/>
            <a:chExt cx="2921000" cy="1259839"/>
          </a:xfrm>
        </p:grpSpPr>
        <p:sp>
          <p:nvSpPr>
            <p:cNvPr id="482" name="Google Shape;482;p11"/>
            <p:cNvSpPr/>
            <p:nvPr/>
          </p:nvSpPr>
          <p:spPr>
            <a:xfrm>
              <a:off x="558800" y="2694990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483" name="Google Shape;48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49300" y="2128569"/>
              <a:ext cx="2539999" cy="12598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4" name="Google Shape;484;p11"/>
          <p:cNvGrpSpPr/>
          <p:nvPr/>
        </p:nvGrpSpPr>
        <p:grpSpPr>
          <a:xfrm>
            <a:off x="3783901" y="2128569"/>
            <a:ext cx="2921000" cy="1375625"/>
            <a:chOff x="3783901" y="2128569"/>
            <a:chExt cx="2921000" cy="1375625"/>
          </a:xfrm>
        </p:grpSpPr>
        <p:sp>
          <p:nvSpPr>
            <p:cNvPr id="485" name="Google Shape;485;p11"/>
            <p:cNvSpPr/>
            <p:nvPr/>
          </p:nvSpPr>
          <p:spPr>
            <a:xfrm>
              <a:off x="3783901" y="2694990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486" name="Google Shape;486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74400" y="2128569"/>
              <a:ext cx="2539999" cy="1375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87" name="Google Shape;487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9084" y="3743405"/>
            <a:ext cx="1540431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74184" y="3946605"/>
            <a:ext cx="1540430" cy="346597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11"/>
          <p:cNvSpPr/>
          <p:nvPr/>
        </p:nvSpPr>
        <p:spPr>
          <a:xfrm>
            <a:off x="5297908" y="4945305"/>
            <a:ext cx="0" cy="1083945"/>
          </a:xfrm>
          <a:custGeom>
            <a:avLst/>
            <a:gdLst/>
            <a:ahLst/>
            <a:cxnLst/>
            <a:rect l="l" t="t" r="r" b="b"/>
            <a:pathLst>
              <a:path w="120000" h="1083945" extrusionOk="0">
                <a:moveTo>
                  <a:pt x="0" y="0"/>
                </a:moveTo>
                <a:lnTo>
                  <a:pt x="0" y="1083894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90" name="Google Shape;490;p11"/>
          <p:cNvSpPr txBox="1"/>
          <p:nvPr/>
        </p:nvSpPr>
        <p:spPr>
          <a:xfrm>
            <a:off x="3796833" y="4904030"/>
            <a:ext cx="139319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34 x 7,3 x 4,1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inoxidable, polipropileno y madera.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50445" y="5223079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2" name="Google Shape;492;p11"/>
          <p:cNvGrpSpPr/>
          <p:nvPr/>
        </p:nvGrpSpPr>
        <p:grpSpPr>
          <a:xfrm>
            <a:off x="5428081" y="5215227"/>
            <a:ext cx="118132" cy="735801"/>
            <a:chOff x="5428081" y="5215227"/>
            <a:chExt cx="118132" cy="735801"/>
          </a:xfrm>
        </p:grpSpPr>
        <p:pic>
          <p:nvPicPr>
            <p:cNvPr id="493" name="Google Shape;493;p1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428082" y="5836937"/>
              <a:ext cx="115442" cy="114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4" name="Google Shape;494;p1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428082" y="5215227"/>
              <a:ext cx="118131" cy="117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5" name="Google Shape;495;p1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428084" y="5530775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6" name="Google Shape;496;p1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5428081" y="5685448"/>
              <a:ext cx="115379" cy="1133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1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428081" y="5370628"/>
              <a:ext cx="92595" cy="12166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8" name="Google Shape;498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376451" y="5380661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320124" y="5069130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11"/>
          <p:cNvSpPr txBox="1"/>
          <p:nvPr/>
        </p:nvSpPr>
        <p:spPr>
          <a:xfrm>
            <a:off x="5415369" y="4904004"/>
            <a:ext cx="1128395" cy="1070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46050" marR="150495" lvl="0" indent="12700" algn="l" rtl="0">
              <a:lnSpc>
                <a:spcPct val="113500"/>
              </a:lnSpc>
              <a:spcBef>
                <a:spcPts val="6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Impresión digital Serigrafía Tampografía Grabado láser UV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1" name="Google Shape;501;p1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809533" y="5569511"/>
            <a:ext cx="181146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1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4054191" y="5569510"/>
            <a:ext cx="133228" cy="165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11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251356" y="5569754"/>
            <a:ext cx="162478" cy="164856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11"/>
          <p:cNvSpPr/>
          <p:nvPr/>
        </p:nvSpPr>
        <p:spPr>
          <a:xfrm>
            <a:off x="2047175" y="4931205"/>
            <a:ext cx="0" cy="904240"/>
          </a:xfrm>
          <a:custGeom>
            <a:avLst/>
            <a:gdLst/>
            <a:ahLst/>
            <a:cxnLst/>
            <a:rect l="l" t="t" r="r" b="b"/>
            <a:pathLst>
              <a:path w="120000" h="904239" extrusionOk="0">
                <a:moveTo>
                  <a:pt x="0" y="0"/>
                </a:moveTo>
                <a:lnTo>
                  <a:pt x="0" y="9038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05" name="Google Shape;505;p11"/>
          <p:cNvSpPr txBox="1"/>
          <p:nvPr/>
        </p:nvSpPr>
        <p:spPr>
          <a:xfrm>
            <a:off x="545400" y="4889930"/>
            <a:ext cx="1352550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46,5 x 12 x 4,5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inoxidable, polipropileno y poliéster.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p1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996145" y="5208978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7" name="Google Shape;507;p11"/>
          <p:cNvGrpSpPr/>
          <p:nvPr/>
        </p:nvGrpSpPr>
        <p:grpSpPr>
          <a:xfrm>
            <a:off x="2173782" y="5201126"/>
            <a:ext cx="119887" cy="575608"/>
            <a:chOff x="2173782" y="5201126"/>
            <a:chExt cx="119887" cy="575608"/>
          </a:xfrm>
        </p:grpSpPr>
        <p:pic>
          <p:nvPicPr>
            <p:cNvPr id="508" name="Google Shape;508;p11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2173782" y="5201126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9" name="Google Shape;509;p11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2173784" y="5508672"/>
              <a:ext cx="115166" cy="11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0" name="Google Shape;510;p11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2173782" y="5663346"/>
              <a:ext cx="115379" cy="113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1" name="Google Shape;511;p11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2173782" y="5356527"/>
              <a:ext cx="119887" cy="1136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12" name="Google Shape;512;p11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2536393" y="5362559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11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065825" y="5055029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11"/>
          <p:cNvSpPr txBox="1"/>
          <p:nvPr/>
        </p:nvSpPr>
        <p:spPr>
          <a:xfrm>
            <a:off x="2161030" y="4889930"/>
            <a:ext cx="1128395" cy="910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9385" marR="313055" lvl="0" indent="-1270" algn="l" rtl="0">
              <a:lnSpc>
                <a:spcPct val="113999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marR="387985" lvl="0" indent="-634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5" name="Google Shape;515;p1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58800" y="5418251"/>
            <a:ext cx="181147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11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803457" y="5418250"/>
            <a:ext cx="133228" cy="165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11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1000622" y="5418494"/>
            <a:ext cx="162479" cy="164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11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11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10</a:t>
            </a:fld>
            <a:endParaRPr/>
          </a:p>
        </p:txBody>
      </p:sp>
      <p:sp>
        <p:nvSpPr>
          <p:cNvPr id="520" name="Google Shape;520;p11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521" name="Google Shape;521;p11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1652161" y="4060664"/>
            <a:ext cx="542273" cy="12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11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4973262" y="4059472"/>
            <a:ext cx="542273" cy="109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12"/>
          <p:cNvSpPr txBox="1"/>
          <p:nvPr/>
        </p:nvSpPr>
        <p:spPr>
          <a:xfrm>
            <a:off x="507300" y="845564"/>
            <a:ext cx="251777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de asado/BBQ Hunan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T597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8" name="Google Shape;52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264" y="4113151"/>
            <a:ext cx="1849404" cy="4549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9" name="Google Shape;529;p12"/>
          <p:cNvGrpSpPr/>
          <p:nvPr/>
        </p:nvGrpSpPr>
        <p:grpSpPr>
          <a:xfrm>
            <a:off x="520001" y="1637830"/>
            <a:ext cx="2921000" cy="2282161"/>
            <a:chOff x="520001" y="1637830"/>
            <a:chExt cx="2921000" cy="2282161"/>
          </a:xfrm>
        </p:grpSpPr>
        <p:sp>
          <p:nvSpPr>
            <p:cNvPr id="530" name="Google Shape;530;p12"/>
            <p:cNvSpPr/>
            <p:nvPr/>
          </p:nvSpPr>
          <p:spPr>
            <a:xfrm>
              <a:off x="520001" y="2715412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31" name="Google Shape;531;p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17860" y="1637830"/>
              <a:ext cx="1150206" cy="22821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2" name="Google Shape;532;p12"/>
          <p:cNvSpPr/>
          <p:nvPr/>
        </p:nvSpPr>
        <p:spPr>
          <a:xfrm>
            <a:off x="2021075" y="5002784"/>
            <a:ext cx="0" cy="904240"/>
          </a:xfrm>
          <a:custGeom>
            <a:avLst/>
            <a:gdLst/>
            <a:ahLst/>
            <a:cxnLst/>
            <a:rect l="l" t="t" r="r" b="b"/>
            <a:pathLst>
              <a:path w="120000" h="904239" extrusionOk="0">
                <a:moveTo>
                  <a:pt x="0" y="0"/>
                </a:moveTo>
                <a:lnTo>
                  <a:pt x="0" y="9038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33" name="Google Shape;533;p12"/>
          <p:cNvSpPr txBox="1"/>
          <p:nvPr/>
        </p:nvSpPr>
        <p:spPr>
          <a:xfrm>
            <a:off x="507300" y="4961508"/>
            <a:ext cx="1289685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36 x 9,5 x 3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inoxidable, polipropileno y nylon.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4" name="Google Shape;53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73612" y="5280557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5" name="Google Shape;535;p12"/>
          <p:cNvGrpSpPr/>
          <p:nvPr/>
        </p:nvGrpSpPr>
        <p:grpSpPr>
          <a:xfrm>
            <a:off x="2151249" y="5272704"/>
            <a:ext cx="119887" cy="575607"/>
            <a:chOff x="2151249" y="5272704"/>
            <a:chExt cx="119887" cy="575607"/>
          </a:xfrm>
        </p:grpSpPr>
        <p:pic>
          <p:nvPicPr>
            <p:cNvPr id="536" name="Google Shape;536;p1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151249" y="5272704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1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151250" y="5580250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1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51252" y="5734923"/>
              <a:ext cx="115379" cy="113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9" name="Google Shape;539;p1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151249" y="5428105"/>
              <a:ext cx="119887" cy="1136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0" name="Google Shape;540;p1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513859" y="5434138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043292" y="5126609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12"/>
          <p:cNvSpPr txBox="1"/>
          <p:nvPr/>
        </p:nvSpPr>
        <p:spPr>
          <a:xfrm>
            <a:off x="2138550" y="4961508"/>
            <a:ext cx="1128395" cy="910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9385" marR="313055" lvl="0" indent="-1270" algn="l" rtl="0">
              <a:lnSpc>
                <a:spcPct val="113999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marR="387985" lvl="0" indent="-634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3" name="Google Shape;543;p1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20000" y="5489828"/>
            <a:ext cx="181147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1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64658" y="5489828"/>
            <a:ext cx="133228" cy="1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1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61822" y="5490073"/>
            <a:ext cx="162479" cy="164855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12"/>
          <p:cNvSpPr txBox="1"/>
          <p:nvPr/>
        </p:nvSpPr>
        <p:spPr>
          <a:xfrm>
            <a:off x="3758033" y="819056"/>
            <a:ext cx="1822450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32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de asado/BBQ Bladebird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K108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2"/>
          <p:cNvSpPr/>
          <p:nvPr/>
        </p:nvSpPr>
        <p:spPr>
          <a:xfrm>
            <a:off x="5538508" y="5002784"/>
            <a:ext cx="0" cy="971550"/>
          </a:xfrm>
          <a:custGeom>
            <a:avLst/>
            <a:gdLst/>
            <a:ahLst/>
            <a:cxnLst/>
            <a:rect l="l" t="t" r="r" b="b"/>
            <a:pathLst>
              <a:path w="120000" h="971550" extrusionOk="0">
                <a:moveTo>
                  <a:pt x="0" y="0"/>
                </a:moveTo>
                <a:lnTo>
                  <a:pt x="0" y="971105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548" name="Google Shape;548;p12"/>
          <p:cNvGrpSpPr/>
          <p:nvPr/>
        </p:nvGrpSpPr>
        <p:grpSpPr>
          <a:xfrm>
            <a:off x="3770731" y="1699412"/>
            <a:ext cx="3175000" cy="2158995"/>
            <a:chOff x="3770731" y="1699412"/>
            <a:chExt cx="3175000" cy="2158995"/>
          </a:xfrm>
        </p:grpSpPr>
        <p:sp>
          <p:nvSpPr>
            <p:cNvPr id="549" name="Google Shape;549;p12"/>
            <p:cNvSpPr/>
            <p:nvPr/>
          </p:nvSpPr>
          <p:spPr>
            <a:xfrm>
              <a:off x="3770731" y="2718307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 extrusionOk="0">
                  <a:moveTo>
                    <a:pt x="3175000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5000" y="121196"/>
                  </a:lnTo>
                  <a:lnTo>
                    <a:pt x="31750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50" name="Google Shape;550;p12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4540417" y="1699412"/>
              <a:ext cx="619630" cy="21589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1" name="Google Shape;551;p12"/>
            <p:cNvSpPr/>
            <p:nvPr/>
          </p:nvSpPr>
          <p:spPr>
            <a:xfrm>
              <a:off x="5287050" y="2334352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 extrusionOk="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52" name="Google Shape;552;p12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5287047" y="2537752"/>
              <a:ext cx="889000" cy="6855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3" name="Google Shape;553;p12"/>
          <p:cNvSpPr txBox="1"/>
          <p:nvPr/>
        </p:nvSpPr>
        <p:spPr>
          <a:xfrm>
            <a:off x="3758033" y="4971926"/>
            <a:ext cx="1623695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6413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34 x 9,7 x 2,5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 420 y madera.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4" name="Google Shape;554;p1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770739" y="5637405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12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973016" y="5642049"/>
            <a:ext cx="160074" cy="162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557695" y="5137025"/>
            <a:ext cx="108000" cy="1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12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6491046" y="5290975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8" name="Google Shape;558;p12"/>
          <p:cNvGrpSpPr/>
          <p:nvPr/>
        </p:nvGrpSpPr>
        <p:grpSpPr>
          <a:xfrm>
            <a:off x="5668681" y="5283122"/>
            <a:ext cx="118131" cy="583604"/>
            <a:chOff x="5668681" y="5283122"/>
            <a:chExt cx="118131" cy="583604"/>
          </a:xfrm>
        </p:grpSpPr>
        <p:pic>
          <p:nvPicPr>
            <p:cNvPr id="559" name="Google Shape;559;p12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5668681" y="5283122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0" name="Google Shape;560;p1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668684" y="5598671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1" name="Google Shape;561;p12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5668683" y="5753345"/>
              <a:ext cx="115379" cy="1133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2" name="Google Shape;562;p12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5668681" y="5438524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3" name="Google Shape;563;p12"/>
          <p:cNvSpPr txBox="1"/>
          <p:nvPr/>
        </p:nvSpPr>
        <p:spPr>
          <a:xfrm>
            <a:off x="5655983" y="4971926"/>
            <a:ext cx="1128395" cy="91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46050" marR="196850" lvl="0" indent="12700" algn="l" rtl="0">
              <a:lnSpc>
                <a:spcPct val="114500"/>
              </a:lnSpc>
              <a:spcBef>
                <a:spcPts val="5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Impresión digital 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4" name="Google Shape;564;p12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6617051" y="5448557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1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12"/>
          <p:cNvSpPr/>
          <p:nvPr/>
        </p:nvSpPr>
        <p:spPr>
          <a:xfrm>
            <a:off x="5819202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 extrusionOk="0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 extrusionOk="0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 extrusionOk="0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6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 extrusionOk="0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 extrusionOk="0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 extrusionOk="0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 extrusionOk="0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 extrusionOk="0">
                <a:moveTo>
                  <a:pt x="421873" y="36385"/>
                </a:moveTo>
                <a:lnTo>
                  <a:pt x="375157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8" y="246913"/>
                </a:lnTo>
                <a:lnTo>
                  <a:pt x="422655" y="246913"/>
                </a:lnTo>
                <a:lnTo>
                  <a:pt x="422655" y="222135"/>
                </a:lnTo>
                <a:lnTo>
                  <a:pt x="429640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 extrusionOk="0">
                <a:moveTo>
                  <a:pt x="482056" y="214744"/>
                </a:moveTo>
                <a:lnTo>
                  <a:pt x="429640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 extrusionOk="0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2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 extrusionOk="0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 extrusionOk="0">
                <a:moveTo>
                  <a:pt x="114477" y="142189"/>
                </a:moveTo>
                <a:lnTo>
                  <a:pt x="77723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 extrusionOk="0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 extrusionOk="0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 extrusionOk="0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6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 extrusionOk="0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 extrusionOk="0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 extrusionOk="0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4" y="37922"/>
                </a:lnTo>
                <a:lnTo>
                  <a:pt x="294766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 extrusionOk="0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 extrusionOk="0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 extrusionOk="0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2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 extrusionOk="0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7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 extrusionOk="0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 extrusionOk="0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67" name="Google Shape;567;p12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11</a:t>
            </a:fld>
            <a:endParaRPr/>
          </a:p>
        </p:txBody>
      </p:sp>
      <p:sp>
        <p:nvSpPr>
          <p:cNvPr id="568" name="Google Shape;568;p12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569" name="Google Shape;569;p12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1784933" y="4276889"/>
            <a:ext cx="542273" cy="12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12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4929452" y="2918729"/>
            <a:ext cx="144123" cy="107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3"/>
          <p:cNvSpPr txBox="1"/>
          <p:nvPr/>
        </p:nvSpPr>
        <p:spPr>
          <a:xfrm>
            <a:off x="507300" y="819056"/>
            <a:ext cx="216344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de corte Bambcut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T635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6" name="Google Shape;57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3550" y="4488938"/>
            <a:ext cx="993901" cy="4158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7" name="Google Shape;577;p13"/>
          <p:cNvGrpSpPr/>
          <p:nvPr/>
        </p:nvGrpSpPr>
        <p:grpSpPr>
          <a:xfrm>
            <a:off x="520001" y="1688688"/>
            <a:ext cx="2921000" cy="2412999"/>
            <a:chOff x="520001" y="1688688"/>
            <a:chExt cx="2921000" cy="2412999"/>
          </a:xfrm>
        </p:grpSpPr>
        <p:sp>
          <p:nvSpPr>
            <p:cNvPr id="578" name="Google Shape;578;p13"/>
            <p:cNvSpPr/>
            <p:nvPr/>
          </p:nvSpPr>
          <p:spPr>
            <a:xfrm>
              <a:off x="520001" y="2831693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79" name="Google Shape;579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1046" y="1688688"/>
              <a:ext cx="1775967" cy="2412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0" name="Google Shape;580;p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777664" y="1845569"/>
              <a:ext cx="302290" cy="20992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1" name="Google Shape;581;p13"/>
          <p:cNvSpPr/>
          <p:nvPr/>
        </p:nvSpPr>
        <p:spPr>
          <a:xfrm>
            <a:off x="2025341" y="5292022"/>
            <a:ext cx="0" cy="768985"/>
          </a:xfrm>
          <a:custGeom>
            <a:avLst/>
            <a:gdLst/>
            <a:ahLst/>
            <a:cxnLst/>
            <a:rect l="l" t="t" r="r" b="b"/>
            <a:pathLst>
              <a:path w="120000" h="768985" extrusionOk="0">
                <a:moveTo>
                  <a:pt x="0" y="0"/>
                </a:moveTo>
                <a:lnTo>
                  <a:pt x="0" y="768896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582" name="Google Shape;582;p13"/>
          <p:cNvSpPr txBox="1"/>
          <p:nvPr/>
        </p:nvSpPr>
        <p:spPr>
          <a:xfrm>
            <a:off x="507300" y="5250747"/>
            <a:ext cx="1381125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40 x 30 x 1.2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Bambú.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3" name="Google Shape;583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0000" y="5779068"/>
            <a:ext cx="181147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4658" y="5779067"/>
            <a:ext cx="133228" cy="1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1822" y="5779312"/>
            <a:ext cx="162479" cy="164855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13"/>
          <p:cNvSpPr txBox="1"/>
          <p:nvPr/>
        </p:nvSpPr>
        <p:spPr>
          <a:xfrm>
            <a:off x="3758033" y="819056"/>
            <a:ext cx="262636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Tabla para quesos Francia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T605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7" name="Google Shape;587;p13"/>
          <p:cNvGrpSpPr/>
          <p:nvPr/>
        </p:nvGrpSpPr>
        <p:grpSpPr>
          <a:xfrm>
            <a:off x="3821099" y="1880927"/>
            <a:ext cx="2921000" cy="2028513"/>
            <a:chOff x="3821099" y="1880927"/>
            <a:chExt cx="2921000" cy="2028513"/>
          </a:xfrm>
        </p:grpSpPr>
        <p:sp>
          <p:nvSpPr>
            <p:cNvPr id="588" name="Google Shape;588;p13"/>
            <p:cNvSpPr/>
            <p:nvPr/>
          </p:nvSpPr>
          <p:spPr>
            <a:xfrm>
              <a:off x="3821099" y="2831693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589" name="Google Shape;589;p1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620304" y="1880927"/>
              <a:ext cx="1322595" cy="202851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0" name="Google Shape;590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34276" y="4411105"/>
            <a:ext cx="993905" cy="571498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13"/>
          <p:cNvSpPr/>
          <p:nvPr/>
        </p:nvSpPr>
        <p:spPr>
          <a:xfrm>
            <a:off x="5602941" y="5292022"/>
            <a:ext cx="0" cy="679450"/>
          </a:xfrm>
          <a:custGeom>
            <a:avLst/>
            <a:gdLst/>
            <a:ahLst/>
            <a:cxnLst/>
            <a:rect l="l" t="t" r="r" b="b"/>
            <a:pathLst>
              <a:path w="120000" h="679450" extrusionOk="0">
                <a:moveTo>
                  <a:pt x="0" y="0"/>
                </a:moveTo>
                <a:lnTo>
                  <a:pt x="0" y="678903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592" name="Google Shape;592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977878" y="5569795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103885" y="5727378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1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047557" y="5415846"/>
            <a:ext cx="108000" cy="1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5" name="Google Shape;595;p13"/>
          <p:cNvGrpSpPr/>
          <p:nvPr/>
        </p:nvGrpSpPr>
        <p:grpSpPr>
          <a:xfrm>
            <a:off x="2155515" y="5561943"/>
            <a:ext cx="118131" cy="429262"/>
            <a:chOff x="2155515" y="5561943"/>
            <a:chExt cx="118131" cy="429262"/>
          </a:xfrm>
        </p:grpSpPr>
        <p:pic>
          <p:nvPicPr>
            <p:cNvPr id="596" name="Google Shape;596;p13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2155515" y="5561943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7" name="Google Shape;597;p13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2155515" y="5717345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8" name="Google Shape;598;p1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2155516" y="5877114"/>
              <a:ext cx="115443" cy="1140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99" name="Google Shape;599;p13"/>
          <p:cNvGrpSpPr/>
          <p:nvPr/>
        </p:nvGrpSpPr>
        <p:grpSpPr>
          <a:xfrm>
            <a:off x="5733115" y="5561943"/>
            <a:ext cx="118131" cy="269493"/>
            <a:chOff x="5733115" y="5561943"/>
            <a:chExt cx="118131" cy="269493"/>
          </a:xfrm>
        </p:grpSpPr>
        <p:pic>
          <p:nvPicPr>
            <p:cNvPr id="600" name="Google Shape;600;p13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5733117" y="5717345"/>
              <a:ext cx="115442" cy="1140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1" name="Google Shape;601;p13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5733115" y="5561943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2" name="Google Shape;602;p13"/>
          <p:cNvSpPr txBox="1"/>
          <p:nvPr/>
        </p:nvSpPr>
        <p:spPr>
          <a:xfrm>
            <a:off x="2142813" y="5250756"/>
            <a:ext cx="1128395" cy="76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46050" marR="150495" lvl="0" indent="12700" algn="l" rtl="0">
              <a:lnSpc>
                <a:spcPct val="115300"/>
              </a:lnSpc>
              <a:spcBef>
                <a:spcPts val="4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Impresión digital Grabado láser UV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3" name="Google Shape;603;p1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555478" y="5569795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1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625158" y="5415846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13"/>
          <p:cNvSpPr txBox="1"/>
          <p:nvPr/>
        </p:nvSpPr>
        <p:spPr>
          <a:xfrm>
            <a:off x="5720416" y="5250747"/>
            <a:ext cx="1128395" cy="60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7480" marR="150495" lvl="0" indent="1270" algn="l" rtl="0">
              <a:lnSpc>
                <a:spcPct val="1141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Grabado láser UV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3"/>
          <p:cNvSpPr txBox="1"/>
          <p:nvPr/>
        </p:nvSpPr>
        <p:spPr>
          <a:xfrm>
            <a:off x="3757333" y="5250747"/>
            <a:ext cx="1709420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29,8 x 18,7 x 1,2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Bambú y acero inoxidable.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7" name="Google Shape;607;p1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3770733" y="5779068"/>
            <a:ext cx="181147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13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4015392" y="5779067"/>
            <a:ext cx="133228" cy="1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13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212556" y="5779312"/>
            <a:ext cx="162479" cy="164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13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13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12</a:t>
            </a:fld>
            <a:endParaRPr/>
          </a:p>
        </p:txBody>
      </p:sp>
      <p:sp>
        <p:nvSpPr>
          <p:cNvPr id="612" name="Google Shape;612;p13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613" name="Google Shape;613;p13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1319005" y="3701744"/>
            <a:ext cx="832186" cy="16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13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4937721" y="2066387"/>
            <a:ext cx="687757" cy="13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4"/>
          <p:cNvSpPr txBox="1"/>
          <p:nvPr/>
        </p:nvSpPr>
        <p:spPr>
          <a:xfrm>
            <a:off x="3796833" y="819056"/>
            <a:ext cx="160210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Mochila Force 2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K13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4"/>
          <p:cNvSpPr txBox="1"/>
          <p:nvPr/>
        </p:nvSpPr>
        <p:spPr>
          <a:xfrm>
            <a:off x="520700" y="819056"/>
            <a:ext cx="160210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Mochila Force 1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K12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1" name="Google Shape;621;p14"/>
          <p:cNvGrpSpPr/>
          <p:nvPr/>
        </p:nvGrpSpPr>
        <p:grpSpPr>
          <a:xfrm>
            <a:off x="533400" y="1521790"/>
            <a:ext cx="2996565" cy="2227630"/>
            <a:chOff x="533400" y="1521790"/>
            <a:chExt cx="2996565" cy="2227630"/>
          </a:xfrm>
        </p:grpSpPr>
        <p:sp>
          <p:nvSpPr>
            <p:cNvPr id="622" name="Google Shape;622;p14"/>
            <p:cNvSpPr/>
            <p:nvPr/>
          </p:nvSpPr>
          <p:spPr>
            <a:xfrm>
              <a:off x="533400" y="2572105"/>
              <a:ext cx="2996565" cy="127000"/>
            </a:xfrm>
            <a:custGeom>
              <a:avLst/>
              <a:gdLst/>
              <a:ahLst/>
              <a:cxnLst/>
              <a:rect l="l" t="t" r="r" b="b"/>
              <a:pathLst>
                <a:path w="2996565" h="127000" extrusionOk="0">
                  <a:moveTo>
                    <a:pt x="29965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96501" y="127000"/>
                  </a:lnTo>
                  <a:lnTo>
                    <a:pt x="2996501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623" name="Google Shape;623;p1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46705" y="2197430"/>
              <a:ext cx="876300" cy="8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Google Shape;624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40294" y="1521790"/>
              <a:ext cx="1556337" cy="222763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5" name="Google Shape;62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9533" y="1510820"/>
            <a:ext cx="1414482" cy="2249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67580" y="1844856"/>
            <a:ext cx="876300" cy="8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84205" y="3356021"/>
            <a:ext cx="97269" cy="13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66551" y="3356021"/>
            <a:ext cx="97269" cy="1398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9" name="Google Shape;629;p14"/>
          <p:cNvGrpSpPr/>
          <p:nvPr/>
        </p:nvGrpSpPr>
        <p:grpSpPr>
          <a:xfrm>
            <a:off x="5351016" y="2849818"/>
            <a:ext cx="1109422" cy="441183"/>
            <a:chOff x="5351016" y="2849818"/>
            <a:chExt cx="1109422" cy="441183"/>
          </a:xfrm>
        </p:grpSpPr>
        <p:pic>
          <p:nvPicPr>
            <p:cNvPr id="630" name="Google Shape;630;p1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5351016" y="2850269"/>
              <a:ext cx="363967" cy="4402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1" name="Google Shape;631;p1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732914" y="2849818"/>
              <a:ext cx="364860" cy="4411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2" name="Google Shape;632;p14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6135293" y="2849818"/>
              <a:ext cx="325145" cy="4411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33" name="Google Shape;633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249077" y="3356021"/>
            <a:ext cx="97269" cy="139830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14"/>
          <p:cNvSpPr/>
          <p:nvPr/>
        </p:nvSpPr>
        <p:spPr>
          <a:xfrm>
            <a:off x="2275497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5" h="387984" extrusionOk="0">
                <a:moveTo>
                  <a:pt x="216166" y="325374"/>
                </a:moveTo>
                <a:lnTo>
                  <a:pt x="169138" y="325374"/>
                </a:lnTo>
                <a:lnTo>
                  <a:pt x="169138" y="386689"/>
                </a:lnTo>
                <a:lnTo>
                  <a:pt x="185534" y="386689"/>
                </a:lnTo>
                <a:lnTo>
                  <a:pt x="185534" y="365404"/>
                </a:lnTo>
                <a:lnTo>
                  <a:pt x="212585" y="365404"/>
                </a:lnTo>
                <a:lnTo>
                  <a:pt x="212585" y="351663"/>
                </a:lnTo>
                <a:lnTo>
                  <a:pt x="185534" y="351663"/>
                </a:lnTo>
                <a:lnTo>
                  <a:pt x="185534" y="339102"/>
                </a:lnTo>
                <a:lnTo>
                  <a:pt x="216166" y="339102"/>
                </a:lnTo>
                <a:lnTo>
                  <a:pt x="216166" y="325374"/>
                </a:lnTo>
                <a:close/>
              </a:path>
              <a:path w="770255" h="387984" extrusionOk="0">
                <a:moveTo>
                  <a:pt x="232244" y="153047"/>
                </a:moveTo>
                <a:lnTo>
                  <a:pt x="232206" y="92837"/>
                </a:lnTo>
                <a:lnTo>
                  <a:pt x="231673" y="84759"/>
                </a:lnTo>
                <a:lnTo>
                  <a:pt x="231648" y="84328"/>
                </a:lnTo>
                <a:lnTo>
                  <a:pt x="231533" y="82791"/>
                </a:lnTo>
                <a:lnTo>
                  <a:pt x="231508" y="82270"/>
                </a:lnTo>
                <a:lnTo>
                  <a:pt x="229298" y="72732"/>
                </a:lnTo>
                <a:lnTo>
                  <a:pt x="198818" y="47205"/>
                </a:lnTo>
                <a:lnTo>
                  <a:pt x="199466" y="47205"/>
                </a:lnTo>
                <a:lnTo>
                  <a:pt x="189674" y="46431"/>
                </a:lnTo>
                <a:lnTo>
                  <a:pt x="182956" y="46431"/>
                </a:lnTo>
                <a:lnTo>
                  <a:pt x="177292" y="47421"/>
                </a:lnTo>
                <a:lnTo>
                  <a:pt x="166573" y="51511"/>
                </a:lnTo>
                <a:lnTo>
                  <a:pt x="161848" y="54584"/>
                </a:lnTo>
                <a:lnTo>
                  <a:pt x="157772" y="58661"/>
                </a:lnTo>
                <a:lnTo>
                  <a:pt x="157772" y="48323"/>
                </a:lnTo>
                <a:lnTo>
                  <a:pt x="116611" y="48323"/>
                </a:lnTo>
                <a:lnTo>
                  <a:pt x="116611" y="153047"/>
                </a:lnTo>
                <a:lnTo>
                  <a:pt x="159880" y="153047"/>
                </a:lnTo>
                <a:lnTo>
                  <a:pt x="159880" y="96558"/>
                </a:lnTo>
                <a:lnTo>
                  <a:pt x="161353" y="91325"/>
                </a:lnTo>
                <a:lnTo>
                  <a:pt x="161734" y="90830"/>
                </a:lnTo>
                <a:lnTo>
                  <a:pt x="167373" y="84467"/>
                </a:lnTo>
                <a:lnTo>
                  <a:pt x="171272" y="82791"/>
                </a:lnTo>
                <a:lnTo>
                  <a:pt x="184708" y="82791"/>
                </a:lnTo>
                <a:lnTo>
                  <a:pt x="188988" y="88785"/>
                </a:lnTo>
                <a:lnTo>
                  <a:pt x="188988" y="153047"/>
                </a:lnTo>
                <a:lnTo>
                  <a:pt x="232244" y="153047"/>
                </a:lnTo>
                <a:close/>
              </a:path>
              <a:path w="770255" h="387984" extrusionOk="0">
                <a:moveTo>
                  <a:pt x="305943" y="188595"/>
                </a:moveTo>
                <a:lnTo>
                  <a:pt x="268046" y="188595"/>
                </a:lnTo>
                <a:lnTo>
                  <a:pt x="249288" y="244487"/>
                </a:lnTo>
                <a:lnTo>
                  <a:pt x="249097" y="243916"/>
                </a:lnTo>
                <a:lnTo>
                  <a:pt x="231089" y="188595"/>
                </a:lnTo>
                <a:lnTo>
                  <a:pt x="194335" y="188595"/>
                </a:lnTo>
                <a:lnTo>
                  <a:pt x="175679" y="243624"/>
                </a:lnTo>
                <a:lnTo>
                  <a:pt x="175577" y="243916"/>
                </a:lnTo>
                <a:lnTo>
                  <a:pt x="157581" y="188595"/>
                </a:lnTo>
                <a:lnTo>
                  <a:pt x="116624" y="188595"/>
                </a:lnTo>
                <a:lnTo>
                  <a:pt x="152984" y="293319"/>
                </a:lnTo>
                <a:lnTo>
                  <a:pt x="195084" y="293319"/>
                </a:lnTo>
                <a:lnTo>
                  <a:pt x="211556" y="244868"/>
                </a:lnTo>
                <a:lnTo>
                  <a:pt x="227457" y="293319"/>
                </a:lnTo>
                <a:lnTo>
                  <a:pt x="269557" y="293319"/>
                </a:lnTo>
                <a:lnTo>
                  <a:pt x="286397" y="244868"/>
                </a:lnTo>
                <a:lnTo>
                  <a:pt x="286524" y="244487"/>
                </a:lnTo>
                <a:lnTo>
                  <a:pt x="305943" y="188595"/>
                </a:lnTo>
                <a:close/>
              </a:path>
              <a:path w="770255" h="387984" extrusionOk="0">
                <a:moveTo>
                  <a:pt x="319405" y="356044"/>
                </a:moveTo>
                <a:lnTo>
                  <a:pt x="316852" y="343484"/>
                </a:lnTo>
                <a:lnTo>
                  <a:pt x="313575" y="338785"/>
                </a:lnTo>
                <a:lnTo>
                  <a:pt x="309841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50" y="326783"/>
                </a:lnTo>
                <a:lnTo>
                  <a:pt x="286004" y="324383"/>
                </a:lnTo>
                <a:lnTo>
                  <a:pt x="272376" y="326783"/>
                </a:lnTo>
                <a:lnTo>
                  <a:pt x="272542" y="326783"/>
                </a:lnTo>
                <a:lnTo>
                  <a:pt x="261950" y="333438"/>
                </a:lnTo>
                <a:lnTo>
                  <a:pt x="258254" y="338785"/>
                </a:lnTo>
                <a:lnTo>
                  <a:pt x="255054" y="343484"/>
                </a:lnTo>
                <a:lnTo>
                  <a:pt x="252590" y="356044"/>
                </a:lnTo>
                <a:lnTo>
                  <a:pt x="255079" y="368719"/>
                </a:lnTo>
                <a:lnTo>
                  <a:pt x="262026" y="378752"/>
                </a:lnTo>
                <a:lnTo>
                  <a:pt x="272605" y="385330"/>
                </a:lnTo>
                <a:lnTo>
                  <a:pt x="286004" y="387705"/>
                </a:lnTo>
                <a:lnTo>
                  <a:pt x="299377" y="385330"/>
                </a:lnTo>
                <a:lnTo>
                  <a:pt x="309956" y="378752"/>
                </a:lnTo>
                <a:lnTo>
                  <a:pt x="313740" y="373291"/>
                </a:lnTo>
                <a:lnTo>
                  <a:pt x="316903" y="368719"/>
                </a:lnTo>
                <a:lnTo>
                  <a:pt x="319405" y="356044"/>
                </a:lnTo>
                <a:close/>
              </a:path>
              <a:path w="770255" h="387984" extrusionOk="0">
                <a:moveTo>
                  <a:pt x="356298" y="100584"/>
                </a:moveTo>
                <a:lnTo>
                  <a:pt x="355879" y="94068"/>
                </a:lnTo>
                <a:lnTo>
                  <a:pt x="355815" y="92938"/>
                </a:lnTo>
                <a:lnTo>
                  <a:pt x="354355" y="85712"/>
                </a:lnTo>
                <a:lnTo>
                  <a:pt x="326898" y="53301"/>
                </a:lnTo>
                <a:lnTo>
                  <a:pt x="312458" y="48234"/>
                </a:lnTo>
                <a:lnTo>
                  <a:pt x="312458" y="94068"/>
                </a:lnTo>
                <a:lnTo>
                  <a:pt x="312458" y="107099"/>
                </a:lnTo>
                <a:lnTo>
                  <a:pt x="310845" y="112179"/>
                </a:lnTo>
                <a:lnTo>
                  <a:pt x="304482" y="119443"/>
                </a:lnTo>
                <a:lnTo>
                  <a:pt x="300405" y="121259"/>
                </a:lnTo>
                <a:lnTo>
                  <a:pt x="290436" y="121259"/>
                </a:lnTo>
                <a:lnTo>
                  <a:pt x="286346" y="119443"/>
                </a:lnTo>
                <a:lnTo>
                  <a:pt x="279971" y="112179"/>
                </a:lnTo>
                <a:lnTo>
                  <a:pt x="278371" y="107099"/>
                </a:lnTo>
                <a:lnTo>
                  <a:pt x="278371" y="94068"/>
                </a:lnTo>
                <a:lnTo>
                  <a:pt x="279958" y="89039"/>
                </a:lnTo>
                <a:lnTo>
                  <a:pt x="286346" y="81889"/>
                </a:lnTo>
                <a:lnTo>
                  <a:pt x="290436" y="80111"/>
                </a:lnTo>
                <a:lnTo>
                  <a:pt x="300393" y="80111"/>
                </a:lnTo>
                <a:lnTo>
                  <a:pt x="304482" y="81889"/>
                </a:lnTo>
                <a:lnTo>
                  <a:pt x="310857" y="89039"/>
                </a:lnTo>
                <a:lnTo>
                  <a:pt x="312458" y="94068"/>
                </a:lnTo>
                <a:lnTo>
                  <a:pt x="312458" y="48234"/>
                </a:lnTo>
                <a:lnTo>
                  <a:pt x="312102" y="48133"/>
                </a:lnTo>
                <a:lnTo>
                  <a:pt x="303987" y="46837"/>
                </a:lnTo>
                <a:lnTo>
                  <a:pt x="295414" y="46405"/>
                </a:lnTo>
                <a:lnTo>
                  <a:pt x="286918" y="46837"/>
                </a:lnTo>
                <a:lnTo>
                  <a:pt x="251726" y="61544"/>
                </a:lnTo>
                <a:lnTo>
                  <a:pt x="234530" y="100584"/>
                </a:lnTo>
                <a:lnTo>
                  <a:pt x="234950" y="107099"/>
                </a:lnTo>
                <a:lnTo>
                  <a:pt x="235013" y="108216"/>
                </a:lnTo>
                <a:lnTo>
                  <a:pt x="257543" y="144132"/>
                </a:lnTo>
                <a:lnTo>
                  <a:pt x="295414" y="154952"/>
                </a:lnTo>
                <a:lnTo>
                  <a:pt x="303974" y="154508"/>
                </a:lnTo>
                <a:lnTo>
                  <a:pt x="339242" y="139636"/>
                </a:lnTo>
                <a:lnTo>
                  <a:pt x="355803" y="108216"/>
                </a:lnTo>
                <a:lnTo>
                  <a:pt x="356298" y="100584"/>
                </a:lnTo>
                <a:close/>
              </a:path>
              <a:path w="770255" h="387984" extrusionOk="0">
                <a:moveTo>
                  <a:pt x="411607" y="251942"/>
                </a:moveTo>
                <a:lnTo>
                  <a:pt x="411492" y="235610"/>
                </a:lnTo>
                <a:lnTo>
                  <a:pt x="410692" y="225031"/>
                </a:lnTo>
                <a:lnTo>
                  <a:pt x="409092" y="218973"/>
                </a:lnTo>
                <a:lnTo>
                  <a:pt x="409054" y="218833"/>
                </a:lnTo>
                <a:lnTo>
                  <a:pt x="407962" y="214693"/>
                </a:lnTo>
                <a:lnTo>
                  <a:pt x="403415" y="206032"/>
                </a:lnTo>
                <a:lnTo>
                  <a:pt x="397040" y="199021"/>
                </a:lnTo>
                <a:lnTo>
                  <a:pt x="388950" y="193624"/>
                </a:lnTo>
                <a:lnTo>
                  <a:pt x="379437" y="189839"/>
                </a:lnTo>
                <a:lnTo>
                  <a:pt x="379615" y="189839"/>
                </a:lnTo>
                <a:lnTo>
                  <a:pt x="368338" y="187540"/>
                </a:lnTo>
                <a:lnTo>
                  <a:pt x="368338" y="251942"/>
                </a:lnTo>
                <a:lnTo>
                  <a:pt x="368338" y="259232"/>
                </a:lnTo>
                <a:lnTo>
                  <a:pt x="357809" y="269176"/>
                </a:lnTo>
                <a:lnTo>
                  <a:pt x="351574" y="269176"/>
                </a:lnTo>
                <a:lnTo>
                  <a:pt x="349046" y="268389"/>
                </a:lnTo>
                <a:lnTo>
                  <a:pt x="345338" y="265188"/>
                </a:lnTo>
                <a:lnTo>
                  <a:pt x="344424" y="263182"/>
                </a:lnTo>
                <a:lnTo>
                  <a:pt x="344424" y="254889"/>
                </a:lnTo>
                <a:lnTo>
                  <a:pt x="348818" y="251942"/>
                </a:lnTo>
                <a:lnTo>
                  <a:pt x="368338" y="251942"/>
                </a:lnTo>
                <a:lnTo>
                  <a:pt x="368338" y="187540"/>
                </a:lnTo>
                <a:lnTo>
                  <a:pt x="367995" y="187464"/>
                </a:lnTo>
                <a:lnTo>
                  <a:pt x="368223" y="187464"/>
                </a:lnTo>
                <a:lnTo>
                  <a:pt x="354939" y="186677"/>
                </a:lnTo>
                <a:lnTo>
                  <a:pt x="313829" y="194856"/>
                </a:lnTo>
                <a:lnTo>
                  <a:pt x="307848" y="198551"/>
                </a:lnTo>
                <a:lnTo>
                  <a:pt x="321627" y="227076"/>
                </a:lnTo>
                <a:lnTo>
                  <a:pt x="325069" y="224510"/>
                </a:lnTo>
                <a:lnTo>
                  <a:pt x="329222" y="222516"/>
                </a:lnTo>
                <a:lnTo>
                  <a:pt x="338924" y="219583"/>
                </a:lnTo>
                <a:lnTo>
                  <a:pt x="343712" y="218833"/>
                </a:lnTo>
                <a:lnTo>
                  <a:pt x="360172" y="218833"/>
                </a:lnTo>
                <a:lnTo>
                  <a:pt x="366737" y="222923"/>
                </a:lnTo>
                <a:lnTo>
                  <a:pt x="368147" y="231089"/>
                </a:lnTo>
                <a:lnTo>
                  <a:pt x="350735" y="231089"/>
                </a:lnTo>
                <a:lnTo>
                  <a:pt x="339432" y="231584"/>
                </a:lnTo>
                <a:lnTo>
                  <a:pt x="303606" y="255397"/>
                </a:lnTo>
                <a:lnTo>
                  <a:pt x="302971" y="269176"/>
                </a:lnTo>
                <a:lnTo>
                  <a:pt x="304368" y="274332"/>
                </a:lnTo>
                <a:lnTo>
                  <a:pt x="310362" y="284162"/>
                </a:lnTo>
                <a:lnTo>
                  <a:pt x="314756" y="288036"/>
                </a:lnTo>
                <a:lnTo>
                  <a:pt x="326377" y="293776"/>
                </a:lnTo>
                <a:lnTo>
                  <a:pt x="333438" y="295211"/>
                </a:lnTo>
                <a:lnTo>
                  <a:pt x="341731" y="295211"/>
                </a:lnTo>
                <a:lnTo>
                  <a:pt x="351917" y="294233"/>
                </a:lnTo>
                <a:lnTo>
                  <a:pt x="360248" y="291287"/>
                </a:lnTo>
                <a:lnTo>
                  <a:pt x="366750" y="286385"/>
                </a:lnTo>
                <a:lnTo>
                  <a:pt x="371398" y="279514"/>
                </a:lnTo>
                <a:lnTo>
                  <a:pt x="371398" y="293319"/>
                </a:lnTo>
                <a:lnTo>
                  <a:pt x="411607" y="293319"/>
                </a:lnTo>
                <a:lnTo>
                  <a:pt x="411607" y="279514"/>
                </a:lnTo>
                <a:lnTo>
                  <a:pt x="411607" y="269176"/>
                </a:lnTo>
                <a:lnTo>
                  <a:pt x="411607" y="251942"/>
                </a:lnTo>
                <a:close/>
              </a:path>
              <a:path w="770255" h="387984" extrusionOk="0">
                <a:moveTo>
                  <a:pt x="417347" y="386689"/>
                </a:moveTo>
                <a:lnTo>
                  <a:pt x="406006" y="370420"/>
                </a:lnTo>
                <a:lnTo>
                  <a:pt x="403644" y="367042"/>
                </a:lnTo>
                <a:lnTo>
                  <a:pt x="410946" y="363296"/>
                </a:lnTo>
                <a:lnTo>
                  <a:pt x="414845" y="356768"/>
                </a:lnTo>
                <a:lnTo>
                  <a:pt x="414934" y="348018"/>
                </a:lnTo>
                <a:lnTo>
                  <a:pt x="413207" y="339280"/>
                </a:lnTo>
                <a:lnTo>
                  <a:pt x="413080" y="338594"/>
                </a:lnTo>
                <a:lnTo>
                  <a:pt x="407733" y="331470"/>
                </a:lnTo>
                <a:lnTo>
                  <a:pt x="399288" y="326961"/>
                </a:lnTo>
                <a:lnTo>
                  <a:pt x="398360" y="326834"/>
                </a:lnTo>
                <a:lnTo>
                  <a:pt x="398360" y="342226"/>
                </a:lnTo>
                <a:lnTo>
                  <a:pt x="398360" y="355244"/>
                </a:lnTo>
                <a:lnTo>
                  <a:pt x="392379" y="356768"/>
                </a:lnTo>
                <a:lnTo>
                  <a:pt x="377786" y="356768"/>
                </a:lnTo>
                <a:lnTo>
                  <a:pt x="377786" y="339280"/>
                </a:lnTo>
                <a:lnTo>
                  <a:pt x="394665" y="339280"/>
                </a:lnTo>
                <a:lnTo>
                  <a:pt x="398360" y="342226"/>
                </a:lnTo>
                <a:lnTo>
                  <a:pt x="398360" y="326834"/>
                </a:lnTo>
                <a:lnTo>
                  <a:pt x="388112" y="325386"/>
                </a:lnTo>
                <a:lnTo>
                  <a:pt x="361378" y="325386"/>
                </a:lnTo>
                <a:lnTo>
                  <a:pt x="361378" y="386689"/>
                </a:lnTo>
                <a:lnTo>
                  <a:pt x="377786" y="386689"/>
                </a:lnTo>
                <a:lnTo>
                  <a:pt x="377786" y="370420"/>
                </a:lnTo>
                <a:lnTo>
                  <a:pt x="388035" y="370420"/>
                </a:lnTo>
                <a:lnTo>
                  <a:pt x="399300" y="386689"/>
                </a:lnTo>
                <a:lnTo>
                  <a:pt x="417347" y="386689"/>
                </a:lnTo>
                <a:close/>
              </a:path>
              <a:path w="770255" h="387984" extrusionOk="0">
                <a:moveTo>
                  <a:pt x="512597" y="336321"/>
                </a:moveTo>
                <a:lnTo>
                  <a:pt x="486587" y="324383"/>
                </a:lnTo>
                <a:lnTo>
                  <a:pt x="473303" y="326745"/>
                </a:lnTo>
                <a:lnTo>
                  <a:pt x="462800" y="333336"/>
                </a:lnTo>
                <a:lnTo>
                  <a:pt x="455904" y="343357"/>
                </a:lnTo>
                <a:lnTo>
                  <a:pt x="453428" y="356044"/>
                </a:lnTo>
                <a:lnTo>
                  <a:pt x="455904" y="368719"/>
                </a:lnTo>
                <a:lnTo>
                  <a:pt x="462775" y="378752"/>
                </a:lnTo>
                <a:lnTo>
                  <a:pt x="473252" y="385330"/>
                </a:lnTo>
                <a:lnTo>
                  <a:pt x="486498" y="387705"/>
                </a:lnTo>
                <a:lnTo>
                  <a:pt x="494080" y="386981"/>
                </a:lnTo>
                <a:lnTo>
                  <a:pt x="497205" y="371132"/>
                </a:lnTo>
                <a:lnTo>
                  <a:pt x="492633" y="373291"/>
                </a:lnTo>
                <a:lnTo>
                  <a:pt x="477088" y="373291"/>
                </a:lnTo>
                <a:lnTo>
                  <a:pt x="470001" y="366204"/>
                </a:lnTo>
                <a:lnTo>
                  <a:pt x="470001" y="345884"/>
                </a:lnTo>
                <a:lnTo>
                  <a:pt x="477088" y="338785"/>
                </a:lnTo>
                <a:lnTo>
                  <a:pt x="487248" y="338785"/>
                </a:lnTo>
                <a:lnTo>
                  <a:pt x="492620" y="338785"/>
                </a:lnTo>
                <a:lnTo>
                  <a:pt x="497192" y="340918"/>
                </a:lnTo>
                <a:lnTo>
                  <a:pt x="501827" y="346252"/>
                </a:lnTo>
                <a:lnTo>
                  <a:pt x="512597" y="336321"/>
                </a:lnTo>
                <a:close/>
              </a:path>
              <a:path w="770255" h="387984" extrusionOk="0">
                <a:moveTo>
                  <a:pt x="600468" y="372960"/>
                </a:moveTo>
                <a:lnTo>
                  <a:pt x="568680" y="372960"/>
                </a:lnTo>
                <a:lnTo>
                  <a:pt x="568680" y="362318"/>
                </a:lnTo>
                <a:lnTo>
                  <a:pt x="595807" y="362318"/>
                </a:lnTo>
                <a:lnTo>
                  <a:pt x="595807" y="348919"/>
                </a:lnTo>
                <a:lnTo>
                  <a:pt x="568680" y="348919"/>
                </a:lnTo>
                <a:lnTo>
                  <a:pt x="568680" y="339115"/>
                </a:lnTo>
                <a:lnTo>
                  <a:pt x="599389" y="339115"/>
                </a:lnTo>
                <a:lnTo>
                  <a:pt x="599389" y="325374"/>
                </a:lnTo>
                <a:lnTo>
                  <a:pt x="552348" y="325374"/>
                </a:lnTo>
                <a:lnTo>
                  <a:pt x="552348" y="386689"/>
                </a:lnTo>
                <a:lnTo>
                  <a:pt x="600468" y="386689"/>
                </a:lnTo>
                <a:lnTo>
                  <a:pt x="600468" y="372960"/>
                </a:lnTo>
                <a:close/>
              </a:path>
              <a:path w="770255" h="387984" extrusionOk="0">
                <a:moveTo>
                  <a:pt x="623989" y="293319"/>
                </a:moveTo>
                <a:lnTo>
                  <a:pt x="598665" y="261150"/>
                </a:lnTo>
                <a:lnTo>
                  <a:pt x="577265" y="233959"/>
                </a:lnTo>
                <a:lnTo>
                  <a:pt x="591553" y="218973"/>
                </a:lnTo>
                <a:lnTo>
                  <a:pt x="620534" y="188595"/>
                </a:lnTo>
                <a:lnTo>
                  <a:pt x="569429" y="188595"/>
                </a:lnTo>
                <a:lnTo>
                  <a:pt x="539242" y="218973"/>
                </a:lnTo>
                <a:lnTo>
                  <a:pt x="539165" y="92837"/>
                </a:lnTo>
                <a:lnTo>
                  <a:pt x="538619" y="84759"/>
                </a:lnTo>
                <a:lnTo>
                  <a:pt x="538581" y="84328"/>
                </a:lnTo>
                <a:lnTo>
                  <a:pt x="538480" y="82791"/>
                </a:lnTo>
                <a:lnTo>
                  <a:pt x="538441" y="82270"/>
                </a:lnTo>
                <a:lnTo>
                  <a:pt x="514286" y="49352"/>
                </a:lnTo>
                <a:lnTo>
                  <a:pt x="506425" y="47205"/>
                </a:lnTo>
                <a:lnTo>
                  <a:pt x="506958" y="47205"/>
                </a:lnTo>
                <a:lnTo>
                  <a:pt x="497344" y="46431"/>
                </a:lnTo>
                <a:lnTo>
                  <a:pt x="489978" y="46431"/>
                </a:lnTo>
                <a:lnTo>
                  <a:pt x="462165" y="62318"/>
                </a:lnTo>
                <a:lnTo>
                  <a:pt x="459473" y="58280"/>
                </a:lnTo>
                <a:lnTo>
                  <a:pt x="459346" y="58102"/>
                </a:lnTo>
                <a:lnTo>
                  <a:pt x="458584" y="56946"/>
                </a:lnTo>
                <a:lnTo>
                  <a:pt x="454037" y="52997"/>
                </a:lnTo>
                <a:lnTo>
                  <a:pt x="442861" y="47790"/>
                </a:lnTo>
                <a:lnTo>
                  <a:pt x="443001" y="47790"/>
                </a:lnTo>
                <a:lnTo>
                  <a:pt x="436448" y="46431"/>
                </a:lnTo>
                <a:lnTo>
                  <a:pt x="429437" y="46431"/>
                </a:lnTo>
                <a:lnTo>
                  <a:pt x="420268" y="47205"/>
                </a:lnTo>
                <a:lnTo>
                  <a:pt x="420662" y="47205"/>
                </a:lnTo>
                <a:lnTo>
                  <a:pt x="413016" y="49352"/>
                </a:lnTo>
                <a:lnTo>
                  <a:pt x="405993" y="52997"/>
                </a:lnTo>
                <a:lnTo>
                  <a:pt x="399757" y="58102"/>
                </a:lnTo>
                <a:lnTo>
                  <a:pt x="399757" y="48323"/>
                </a:lnTo>
                <a:lnTo>
                  <a:pt x="358609" y="48323"/>
                </a:lnTo>
                <a:lnTo>
                  <a:pt x="358609" y="153047"/>
                </a:lnTo>
                <a:lnTo>
                  <a:pt x="401866" y="153047"/>
                </a:lnTo>
                <a:lnTo>
                  <a:pt x="401866" y="95351"/>
                </a:lnTo>
                <a:lnTo>
                  <a:pt x="403009" y="90830"/>
                </a:lnTo>
                <a:lnTo>
                  <a:pt x="403110" y="90436"/>
                </a:lnTo>
                <a:lnTo>
                  <a:pt x="407962" y="84467"/>
                </a:lnTo>
                <a:lnTo>
                  <a:pt x="408076" y="84328"/>
                </a:lnTo>
                <a:lnTo>
                  <a:pt x="411378" y="82791"/>
                </a:lnTo>
                <a:lnTo>
                  <a:pt x="423240" y="82791"/>
                </a:lnTo>
                <a:lnTo>
                  <a:pt x="427062" y="88785"/>
                </a:lnTo>
                <a:lnTo>
                  <a:pt x="427062" y="293319"/>
                </a:lnTo>
                <a:lnTo>
                  <a:pt x="470331" y="293319"/>
                </a:lnTo>
                <a:lnTo>
                  <a:pt x="470331" y="95351"/>
                </a:lnTo>
                <a:lnTo>
                  <a:pt x="471525" y="90830"/>
                </a:lnTo>
                <a:lnTo>
                  <a:pt x="471639" y="90436"/>
                </a:lnTo>
                <a:lnTo>
                  <a:pt x="476504" y="84467"/>
                </a:lnTo>
                <a:lnTo>
                  <a:pt x="476618" y="84328"/>
                </a:lnTo>
                <a:lnTo>
                  <a:pt x="479894" y="82791"/>
                </a:lnTo>
                <a:lnTo>
                  <a:pt x="491769" y="82791"/>
                </a:lnTo>
                <a:lnTo>
                  <a:pt x="495655" y="88785"/>
                </a:lnTo>
                <a:lnTo>
                  <a:pt x="495706" y="139255"/>
                </a:lnTo>
                <a:lnTo>
                  <a:pt x="495833" y="214693"/>
                </a:lnTo>
                <a:lnTo>
                  <a:pt x="495960" y="293319"/>
                </a:lnTo>
                <a:lnTo>
                  <a:pt x="539267" y="293319"/>
                </a:lnTo>
                <a:lnTo>
                  <a:pt x="539267" y="268541"/>
                </a:lnTo>
                <a:lnTo>
                  <a:pt x="546252" y="261150"/>
                </a:lnTo>
                <a:lnTo>
                  <a:pt x="571715" y="293319"/>
                </a:lnTo>
                <a:lnTo>
                  <a:pt x="623989" y="293319"/>
                </a:lnTo>
                <a:close/>
              </a:path>
              <a:path w="770255" h="387984" extrusionOk="0">
                <a:moveTo>
                  <a:pt x="653021" y="111671"/>
                </a:moveTo>
                <a:lnTo>
                  <a:pt x="652907" y="95351"/>
                </a:lnTo>
                <a:lnTo>
                  <a:pt x="652106" y="84759"/>
                </a:lnTo>
                <a:lnTo>
                  <a:pt x="650468" y="78574"/>
                </a:lnTo>
                <a:lnTo>
                  <a:pt x="649376" y="74422"/>
                </a:lnTo>
                <a:lnTo>
                  <a:pt x="644829" y="65760"/>
                </a:lnTo>
                <a:lnTo>
                  <a:pt x="638454" y="58762"/>
                </a:lnTo>
                <a:lnTo>
                  <a:pt x="630364" y="53365"/>
                </a:lnTo>
                <a:lnTo>
                  <a:pt x="620852" y="49580"/>
                </a:lnTo>
                <a:lnTo>
                  <a:pt x="621030" y="49580"/>
                </a:lnTo>
                <a:lnTo>
                  <a:pt x="609739" y="47282"/>
                </a:lnTo>
                <a:lnTo>
                  <a:pt x="609739" y="111671"/>
                </a:lnTo>
                <a:lnTo>
                  <a:pt x="609739" y="118960"/>
                </a:lnTo>
                <a:lnTo>
                  <a:pt x="608596" y="122288"/>
                </a:lnTo>
                <a:lnTo>
                  <a:pt x="606806" y="124764"/>
                </a:lnTo>
                <a:lnTo>
                  <a:pt x="601865" y="128117"/>
                </a:lnTo>
                <a:lnTo>
                  <a:pt x="599224" y="128917"/>
                </a:lnTo>
                <a:lnTo>
                  <a:pt x="592975" y="128917"/>
                </a:lnTo>
                <a:lnTo>
                  <a:pt x="590448" y="128117"/>
                </a:lnTo>
                <a:lnTo>
                  <a:pt x="586740" y="124929"/>
                </a:lnTo>
                <a:lnTo>
                  <a:pt x="585825" y="122923"/>
                </a:lnTo>
                <a:lnTo>
                  <a:pt x="585825" y="114617"/>
                </a:lnTo>
                <a:lnTo>
                  <a:pt x="590219" y="111671"/>
                </a:lnTo>
                <a:lnTo>
                  <a:pt x="609739" y="111671"/>
                </a:lnTo>
                <a:lnTo>
                  <a:pt x="609739" y="47282"/>
                </a:lnTo>
                <a:lnTo>
                  <a:pt x="609409" y="47205"/>
                </a:lnTo>
                <a:lnTo>
                  <a:pt x="609638" y="47205"/>
                </a:lnTo>
                <a:lnTo>
                  <a:pt x="596569" y="46431"/>
                </a:lnTo>
                <a:lnTo>
                  <a:pt x="595947" y="46431"/>
                </a:lnTo>
                <a:lnTo>
                  <a:pt x="590029" y="46609"/>
                </a:lnTo>
                <a:lnTo>
                  <a:pt x="583692" y="47205"/>
                </a:lnTo>
                <a:lnTo>
                  <a:pt x="576529" y="48323"/>
                </a:lnTo>
                <a:lnTo>
                  <a:pt x="576770" y="48323"/>
                </a:lnTo>
                <a:lnTo>
                  <a:pt x="570992" y="49580"/>
                </a:lnTo>
                <a:lnTo>
                  <a:pt x="562495" y="51689"/>
                </a:lnTo>
                <a:lnTo>
                  <a:pt x="555244" y="54584"/>
                </a:lnTo>
                <a:lnTo>
                  <a:pt x="549262" y="58280"/>
                </a:lnTo>
                <a:lnTo>
                  <a:pt x="563041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39" y="79311"/>
                </a:lnTo>
                <a:lnTo>
                  <a:pt x="585127" y="78574"/>
                </a:lnTo>
                <a:lnTo>
                  <a:pt x="601586" y="78574"/>
                </a:lnTo>
                <a:lnTo>
                  <a:pt x="608368" y="82791"/>
                </a:lnTo>
                <a:lnTo>
                  <a:pt x="608177" y="82791"/>
                </a:lnTo>
                <a:lnTo>
                  <a:pt x="609485" y="90436"/>
                </a:lnTo>
                <a:lnTo>
                  <a:pt x="609561" y="90830"/>
                </a:lnTo>
                <a:lnTo>
                  <a:pt x="592150" y="90830"/>
                </a:lnTo>
                <a:lnTo>
                  <a:pt x="580847" y="91325"/>
                </a:lnTo>
                <a:lnTo>
                  <a:pt x="545020" y="115125"/>
                </a:lnTo>
                <a:lnTo>
                  <a:pt x="544296" y="122288"/>
                </a:lnTo>
                <a:lnTo>
                  <a:pt x="544385" y="128917"/>
                </a:lnTo>
                <a:lnTo>
                  <a:pt x="574852" y="154952"/>
                </a:lnTo>
                <a:lnTo>
                  <a:pt x="583145" y="154952"/>
                </a:lnTo>
                <a:lnTo>
                  <a:pt x="593331" y="153974"/>
                </a:lnTo>
                <a:lnTo>
                  <a:pt x="601662" y="151028"/>
                </a:lnTo>
                <a:lnTo>
                  <a:pt x="608164" y="146126"/>
                </a:lnTo>
                <a:lnTo>
                  <a:pt x="612813" y="139255"/>
                </a:lnTo>
                <a:lnTo>
                  <a:pt x="612813" y="153047"/>
                </a:lnTo>
                <a:lnTo>
                  <a:pt x="653021" y="153047"/>
                </a:lnTo>
                <a:lnTo>
                  <a:pt x="653021" y="139255"/>
                </a:lnTo>
                <a:lnTo>
                  <a:pt x="653021" y="128917"/>
                </a:lnTo>
                <a:lnTo>
                  <a:pt x="653021" y="111671"/>
                </a:lnTo>
                <a:close/>
              </a:path>
              <a:path w="770255" h="387984" extrusionOk="0">
                <a:moveTo>
                  <a:pt x="769632" y="32054"/>
                </a:moveTo>
                <a:lnTo>
                  <a:pt x="767105" y="19583"/>
                </a:lnTo>
                <a:lnTo>
                  <a:pt x="760234" y="9398"/>
                </a:lnTo>
                <a:lnTo>
                  <a:pt x="750036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83" y="2514"/>
                </a:lnTo>
                <a:lnTo>
                  <a:pt x="9385" y="9398"/>
                </a:lnTo>
                <a:lnTo>
                  <a:pt x="2514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14" y="347675"/>
                </a:lnTo>
                <a:lnTo>
                  <a:pt x="9385" y="357860"/>
                </a:lnTo>
                <a:lnTo>
                  <a:pt x="19583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892" y="352132"/>
                </a:lnTo>
                <a:lnTo>
                  <a:pt x="19062" y="348195"/>
                </a:lnTo>
                <a:lnTo>
                  <a:pt x="15113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13" y="24904"/>
                </a:lnTo>
                <a:lnTo>
                  <a:pt x="19062" y="19062"/>
                </a:lnTo>
                <a:lnTo>
                  <a:pt x="24892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15" y="15113"/>
                </a:lnTo>
                <a:lnTo>
                  <a:pt x="750557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57" y="348195"/>
                </a:lnTo>
                <a:lnTo>
                  <a:pt x="744715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36" y="364731"/>
                </a:lnTo>
                <a:lnTo>
                  <a:pt x="760234" y="357860"/>
                </a:lnTo>
                <a:lnTo>
                  <a:pt x="767105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5" name="Google Shape;635;p14"/>
          <p:cNvSpPr/>
          <p:nvPr/>
        </p:nvSpPr>
        <p:spPr>
          <a:xfrm>
            <a:off x="5564098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4" h="387984" extrusionOk="0">
                <a:moveTo>
                  <a:pt x="216166" y="325374"/>
                </a:moveTo>
                <a:lnTo>
                  <a:pt x="169138" y="325374"/>
                </a:lnTo>
                <a:lnTo>
                  <a:pt x="169138" y="386689"/>
                </a:lnTo>
                <a:lnTo>
                  <a:pt x="185534" y="386689"/>
                </a:lnTo>
                <a:lnTo>
                  <a:pt x="185534" y="365404"/>
                </a:lnTo>
                <a:lnTo>
                  <a:pt x="212585" y="365404"/>
                </a:lnTo>
                <a:lnTo>
                  <a:pt x="212585" y="351663"/>
                </a:lnTo>
                <a:lnTo>
                  <a:pt x="185534" y="351663"/>
                </a:lnTo>
                <a:lnTo>
                  <a:pt x="185534" y="339102"/>
                </a:lnTo>
                <a:lnTo>
                  <a:pt x="216166" y="339102"/>
                </a:lnTo>
                <a:lnTo>
                  <a:pt x="216166" y="325374"/>
                </a:lnTo>
                <a:close/>
              </a:path>
              <a:path w="770254" h="387984" extrusionOk="0">
                <a:moveTo>
                  <a:pt x="232244" y="153047"/>
                </a:moveTo>
                <a:lnTo>
                  <a:pt x="232206" y="92837"/>
                </a:lnTo>
                <a:lnTo>
                  <a:pt x="231673" y="84759"/>
                </a:lnTo>
                <a:lnTo>
                  <a:pt x="231648" y="84328"/>
                </a:lnTo>
                <a:lnTo>
                  <a:pt x="231533" y="82791"/>
                </a:lnTo>
                <a:lnTo>
                  <a:pt x="231508" y="82270"/>
                </a:lnTo>
                <a:lnTo>
                  <a:pt x="229298" y="72732"/>
                </a:lnTo>
                <a:lnTo>
                  <a:pt x="198818" y="47205"/>
                </a:lnTo>
                <a:lnTo>
                  <a:pt x="199466" y="47205"/>
                </a:lnTo>
                <a:lnTo>
                  <a:pt x="189674" y="46431"/>
                </a:lnTo>
                <a:lnTo>
                  <a:pt x="182956" y="46431"/>
                </a:lnTo>
                <a:lnTo>
                  <a:pt x="177292" y="47421"/>
                </a:lnTo>
                <a:lnTo>
                  <a:pt x="166573" y="51511"/>
                </a:lnTo>
                <a:lnTo>
                  <a:pt x="161848" y="54584"/>
                </a:lnTo>
                <a:lnTo>
                  <a:pt x="157772" y="58661"/>
                </a:lnTo>
                <a:lnTo>
                  <a:pt x="157772" y="48323"/>
                </a:lnTo>
                <a:lnTo>
                  <a:pt x="116611" y="48323"/>
                </a:lnTo>
                <a:lnTo>
                  <a:pt x="116611" y="153047"/>
                </a:lnTo>
                <a:lnTo>
                  <a:pt x="159880" y="153047"/>
                </a:lnTo>
                <a:lnTo>
                  <a:pt x="159880" y="96558"/>
                </a:lnTo>
                <a:lnTo>
                  <a:pt x="161353" y="91325"/>
                </a:lnTo>
                <a:lnTo>
                  <a:pt x="161734" y="90830"/>
                </a:lnTo>
                <a:lnTo>
                  <a:pt x="167373" y="84467"/>
                </a:lnTo>
                <a:lnTo>
                  <a:pt x="171272" y="82791"/>
                </a:lnTo>
                <a:lnTo>
                  <a:pt x="184708" y="82791"/>
                </a:lnTo>
                <a:lnTo>
                  <a:pt x="188988" y="88785"/>
                </a:lnTo>
                <a:lnTo>
                  <a:pt x="188988" y="153047"/>
                </a:lnTo>
                <a:lnTo>
                  <a:pt x="232244" y="153047"/>
                </a:lnTo>
                <a:close/>
              </a:path>
              <a:path w="770254" h="387984" extrusionOk="0">
                <a:moveTo>
                  <a:pt x="305943" y="188595"/>
                </a:moveTo>
                <a:lnTo>
                  <a:pt x="268046" y="188595"/>
                </a:lnTo>
                <a:lnTo>
                  <a:pt x="249288" y="244487"/>
                </a:lnTo>
                <a:lnTo>
                  <a:pt x="249097" y="243916"/>
                </a:lnTo>
                <a:lnTo>
                  <a:pt x="231089" y="188595"/>
                </a:lnTo>
                <a:lnTo>
                  <a:pt x="194335" y="188595"/>
                </a:lnTo>
                <a:lnTo>
                  <a:pt x="175679" y="243624"/>
                </a:lnTo>
                <a:lnTo>
                  <a:pt x="175577" y="243916"/>
                </a:lnTo>
                <a:lnTo>
                  <a:pt x="157581" y="188595"/>
                </a:lnTo>
                <a:lnTo>
                  <a:pt x="116624" y="188595"/>
                </a:lnTo>
                <a:lnTo>
                  <a:pt x="152984" y="293319"/>
                </a:lnTo>
                <a:lnTo>
                  <a:pt x="195084" y="293319"/>
                </a:lnTo>
                <a:lnTo>
                  <a:pt x="211556" y="244868"/>
                </a:lnTo>
                <a:lnTo>
                  <a:pt x="227457" y="293319"/>
                </a:lnTo>
                <a:lnTo>
                  <a:pt x="269557" y="293319"/>
                </a:lnTo>
                <a:lnTo>
                  <a:pt x="286397" y="244868"/>
                </a:lnTo>
                <a:lnTo>
                  <a:pt x="286524" y="244487"/>
                </a:lnTo>
                <a:lnTo>
                  <a:pt x="305943" y="188595"/>
                </a:lnTo>
                <a:close/>
              </a:path>
              <a:path w="770254" h="387984" extrusionOk="0">
                <a:moveTo>
                  <a:pt x="319405" y="356044"/>
                </a:moveTo>
                <a:lnTo>
                  <a:pt x="316852" y="343484"/>
                </a:lnTo>
                <a:lnTo>
                  <a:pt x="313575" y="338785"/>
                </a:lnTo>
                <a:lnTo>
                  <a:pt x="309841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50" y="326783"/>
                </a:lnTo>
                <a:lnTo>
                  <a:pt x="286004" y="324383"/>
                </a:lnTo>
                <a:lnTo>
                  <a:pt x="272376" y="326783"/>
                </a:lnTo>
                <a:lnTo>
                  <a:pt x="272542" y="326783"/>
                </a:lnTo>
                <a:lnTo>
                  <a:pt x="261950" y="333438"/>
                </a:lnTo>
                <a:lnTo>
                  <a:pt x="258254" y="338785"/>
                </a:lnTo>
                <a:lnTo>
                  <a:pt x="255054" y="343484"/>
                </a:lnTo>
                <a:lnTo>
                  <a:pt x="252590" y="356044"/>
                </a:lnTo>
                <a:lnTo>
                  <a:pt x="255079" y="368719"/>
                </a:lnTo>
                <a:lnTo>
                  <a:pt x="262026" y="378752"/>
                </a:lnTo>
                <a:lnTo>
                  <a:pt x="272605" y="385330"/>
                </a:lnTo>
                <a:lnTo>
                  <a:pt x="286004" y="387705"/>
                </a:lnTo>
                <a:lnTo>
                  <a:pt x="299377" y="385330"/>
                </a:lnTo>
                <a:lnTo>
                  <a:pt x="309956" y="378752"/>
                </a:lnTo>
                <a:lnTo>
                  <a:pt x="313740" y="373291"/>
                </a:lnTo>
                <a:lnTo>
                  <a:pt x="316903" y="368719"/>
                </a:lnTo>
                <a:lnTo>
                  <a:pt x="319405" y="356044"/>
                </a:lnTo>
                <a:close/>
              </a:path>
              <a:path w="770254" h="387984" extrusionOk="0">
                <a:moveTo>
                  <a:pt x="356298" y="100584"/>
                </a:moveTo>
                <a:lnTo>
                  <a:pt x="355879" y="94068"/>
                </a:lnTo>
                <a:lnTo>
                  <a:pt x="355815" y="92938"/>
                </a:lnTo>
                <a:lnTo>
                  <a:pt x="354355" y="85712"/>
                </a:lnTo>
                <a:lnTo>
                  <a:pt x="326898" y="53301"/>
                </a:lnTo>
                <a:lnTo>
                  <a:pt x="312458" y="48234"/>
                </a:lnTo>
                <a:lnTo>
                  <a:pt x="312458" y="94068"/>
                </a:lnTo>
                <a:lnTo>
                  <a:pt x="312458" y="107099"/>
                </a:lnTo>
                <a:lnTo>
                  <a:pt x="310845" y="112179"/>
                </a:lnTo>
                <a:lnTo>
                  <a:pt x="304482" y="119443"/>
                </a:lnTo>
                <a:lnTo>
                  <a:pt x="300405" y="121259"/>
                </a:lnTo>
                <a:lnTo>
                  <a:pt x="290436" y="121259"/>
                </a:lnTo>
                <a:lnTo>
                  <a:pt x="286346" y="119443"/>
                </a:lnTo>
                <a:lnTo>
                  <a:pt x="279971" y="112179"/>
                </a:lnTo>
                <a:lnTo>
                  <a:pt x="278371" y="107099"/>
                </a:lnTo>
                <a:lnTo>
                  <a:pt x="278371" y="94068"/>
                </a:lnTo>
                <a:lnTo>
                  <a:pt x="279958" y="89039"/>
                </a:lnTo>
                <a:lnTo>
                  <a:pt x="286346" y="81889"/>
                </a:lnTo>
                <a:lnTo>
                  <a:pt x="290436" y="80111"/>
                </a:lnTo>
                <a:lnTo>
                  <a:pt x="300393" y="80111"/>
                </a:lnTo>
                <a:lnTo>
                  <a:pt x="304482" y="81889"/>
                </a:lnTo>
                <a:lnTo>
                  <a:pt x="310857" y="89039"/>
                </a:lnTo>
                <a:lnTo>
                  <a:pt x="312458" y="94068"/>
                </a:lnTo>
                <a:lnTo>
                  <a:pt x="312458" y="48234"/>
                </a:lnTo>
                <a:lnTo>
                  <a:pt x="312102" y="48133"/>
                </a:lnTo>
                <a:lnTo>
                  <a:pt x="303987" y="46837"/>
                </a:lnTo>
                <a:lnTo>
                  <a:pt x="295414" y="46405"/>
                </a:lnTo>
                <a:lnTo>
                  <a:pt x="286918" y="46837"/>
                </a:lnTo>
                <a:lnTo>
                  <a:pt x="251726" y="61544"/>
                </a:lnTo>
                <a:lnTo>
                  <a:pt x="234530" y="100584"/>
                </a:lnTo>
                <a:lnTo>
                  <a:pt x="234950" y="107099"/>
                </a:lnTo>
                <a:lnTo>
                  <a:pt x="235013" y="108216"/>
                </a:lnTo>
                <a:lnTo>
                  <a:pt x="257543" y="144132"/>
                </a:lnTo>
                <a:lnTo>
                  <a:pt x="295414" y="154952"/>
                </a:lnTo>
                <a:lnTo>
                  <a:pt x="303974" y="154508"/>
                </a:lnTo>
                <a:lnTo>
                  <a:pt x="339242" y="139636"/>
                </a:lnTo>
                <a:lnTo>
                  <a:pt x="355803" y="108216"/>
                </a:lnTo>
                <a:lnTo>
                  <a:pt x="356298" y="100584"/>
                </a:lnTo>
                <a:close/>
              </a:path>
              <a:path w="770254" h="387984" extrusionOk="0">
                <a:moveTo>
                  <a:pt x="411607" y="251942"/>
                </a:moveTo>
                <a:lnTo>
                  <a:pt x="411492" y="235610"/>
                </a:lnTo>
                <a:lnTo>
                  <a:pt x="410692" y="225031"/>
                </a:lnTo>
                <a:lnTo>
                  <a:pt x="409092" y="218973"/>
                </a:lnTo>
                <a:lnTo>
                  <a:pt x="409054" y="218833"/>
                </a:lnTo>
                <a:lnTo>
                  <a:pt x="407962" y="214693"/>
                </a:lnTo>
                <a:lnTo>
                  <a:pt x="403415" y="206032"/>
                </a:lnTo>
                <a:lnTo>
                  <a:pt x="397040" y="199021"/>
                </a:lnTo>
                <a:lnTo>
                  <a:pt x="388950" y="193624"/>
                </a:lnTo>
                <a:lnTo>
                  <a:pt x="379437" y="189839"/>
                </a:lnTo>
                <a:lnTo>
                  <a:pt x="379615" y="189839"/>
                </a:lnTo>
                <a:lnTo>
                  <a:pt x="368338" y="187540"/>
                </a:lnTo>
                <a:lnTo>
                  <a:pt x="368338" y="251942"/>
                </a:lnTo>
                <a:lnTo>
                  <a:pt x="368338" y="259232"/>
                </a:lnTo>
                <a:lnTo>
                  <a:pt x="357809" y="269176"/>
                </a:lnTo>
                <a:lnTo>
                  <a:pt x="351574" y="269176"/>
                </a:lnTo>
                <a:lnTo>
                  <a:pt x="349046" y="268389"/>
                </a:lnTo>
                <a:lnTo>
                  <a:pt x="345338" y="265188"/>
                </a:lnTo>
                <a:lnTo>
                  <a:pt x="344424" y="263182"/>
                </a:lnTo>
                <a:lnTo>
                  <a:pt x="344424" y="254889"/>
                </a:lnTo>
                <a:lnTo>
                  <a:pt x="348818" y="251942"/>
                </a:lnTo>
                <a:lnTo>
                  <a:pt x="368338" y="251942"/>
                </a:lnTo>
                <a:lnTo>
                  <a:pt x="368338" y="187540"/>
                </a:lnTo>
                <a:lnTo>
                  <a:pt x="367995" y="187464"/>
                </a:lnTo>
                <a:lnTo>
                  <a:pt x="368223" y="187464"/>
                </a:lnTo>
                <a:lnTo>
                  <a:pt x="354939" y="186677"/>
                </a:lnTo>
                <a:lnTo>
                  <a:pt x="313829" y="194856"/>
                </a:lnTo>
                <a:lnTo>
                  <a:pt x="307848" y="198551"/>
                </a:lnTo>
                <a:lnTo>
                  <a:pt x="321627" y="227076"/>
                </a:lnTo>
                <a:lnTo>
                  <a:pt x="325069" y="224510"/>
                </a:lnTo>
                <a:lnTo>
                  <a:pt x="329222" y="222516"/>
                </a:lnTo>
                <a:lnTo>
                  <a:pt x="338924" y="219583"/>
                </a:lnTo>
                <a:lnTo>
                  <a:pt x="343712" y="218833"/>
                </a:lnTo>
                <a:lnTo>
                  <a:pt x="360172" y="218833"/>
                </a:lnTo>
                <a:lnTo>
                  <a:pt x="366737" y="222923"/>
                </a:lnTo>
                <a:lnTo>
                  <a:pt x="368147" y="231089"/>
                </a:lnTo>
                <a:lnTo>
                  <a:pt x="350735" y="231089"/>
                </a:lnTo>
                <a:lnTo>
                  <a:pt x="339432" y="231584"/>
                </a:lnTo>
                <a:lnTo>
                  <a:pt x="303606" y="255397"/>
                </a:lnTo>
                <a:lnTo>
                  <a:pt x="302971" y="269176"/>
                </a:lnTo>
                <a:lnTo>
                  <a:pt x="304368" y="274332"/>
                </a:lnTo>
                <a:lnTo>
                  <a:pt x="310362" y="284162"/>
                </a:lnTo>
                <a:lnTo>
                  <a:pt x="314756" y="288036"/>
                </a:lnTo>
                <a:lnTo>
                  <a:pt x="326377" y="293776"/>
                </a:lnTo>
                <a:lnTo>
                  <a:pt x="333438" y="295211"/>
                </a:lnTo>
                <a:lnTo>
                  <a:pt x="341731" y="295211"/>
                </a:lnTo>
                <a:lnTo>
                  <a:pt x="351917" y="294233"/>
                </a:lnTo>
                <a:lnTo>
                  <a:pt x="360248" y="291287"/>
                </a:lnTo>
                <a:lnTo>
                  <a:pt x="366750" y="286385"/>
                </a:lnTo>
                <a:lnTo>
                  <a:pt x="371398" y="279514"/>
                </a:lnTo>
                <a:lnTo>
                  <a:pt x="371398" y="293319"/>
                </a:lnTo>
                <a:lnTo>
                  <a:pt x="411607" y="293319"/>
                </a:lnTo>
                <a:lnTo>
                  <a:pt x="411607" y="279514"/>
                </a:lnTo>
                <a:lnTo>
                  <a:pt x="411607" y="269176"/>
                </a:lnTo>
                <a:lnTo>
                  <a:pt x="411607" y="251942"/>
                </a:lnTo>
                <a:close/>
              </a:path>
              <a:path w="770254" h="387984" extrusionOk="0">
                <a:moveTo>
                  <a:pt x="417347" y="386689"/>
                </a:moveTo>
                <a:lnTo>
                  <a:pt x="406006" y="370420"/>
                </a:lnTo>
                <a:lnTo>
                  <a:pt x="403644" y="367042"/>
                </a:lnTo>
                <a:lnTo>
                  <a:pt x="410946" y="363296"/>
                </a:lnTo>
                <a:lnTo>
                  <a:pt x="414845" y="356768"/>
                </a:lnTo>
                <a:lnTo>
                  <a:pt x="414934" y="348018"/>
                </a:lnTo>
                <a:lnTo>
                  <a:pt x="413207" y="339280"/>
                </a:lnTo>
                <a:lnTo>
                  <a:pt x="413080" y="338594"/>
                </a:lnTo>
                <a:lnTo>
                  <a:pt x="407733" y="331470"/>
                </a:lnTo>
                <a:lnTo>
                  <a:pt x="399288" y="326961"/>
                </a:lnTo>
                <a:lnTo>
                  <a:pt x="398360" y="326834"/>
                </a:lnTo>
                <a:lnTo>
                  <a:pt x="398360" y="342226"/>
                </a:lnTo>
                <a:lnTo>
                  <a:pt x="398360" y="355244"/>
                </a:lnTo>
                <a:lnTo>
                  <a:pt x="392379" y="356768"/>
                </a:lnTo>
                <a:lnTo>
                  <a:pt x="377786" y="356768"/>
                </a:lnTo>
                <a:lnTo>
                  <a:pt x="377786" y="339280"/>
                </a:lnTo>
                <a:lnTo>
                  <a:pt x="394665" y="339280"/>
                </a:lnTo>
                <a:lnTo>
                  <a:pt x="398360" y="342226"/>
                </a:lnTo>
                <a:lnTo>
                  <a:pt x="398360" y="326834"/>
                </a:lnTo>
                <a:lnTo>
                  <a:pt x="388112" y="325386"/>
                </a:lnTo>
                <a:lnTo>
                  <a:pt x="361378" y="325386"/>
                </a:lnTo>
                <a:lnTo>
                  <a:pt x="361378" y="386689"/>
                </a:lnTo>
                <a:lnTo>
                  <a:pt x="377786" y="386689"/>
                </a:lnTo>
                <a:lnTo>
                  <a:pt x="377786" y="370420"/>
                </a:lnTo>
                <a:lnTo>
                  <a:pt x="388035" y="370420"/>
                </a:lnTo>
                <a:lnTo>
                  <a:pt x="399300" y="386689"/>
                </a:lnTo>
                <a:lnTo>
                  <a:pt x="417347" y="386689"/>
                </a:lnTo>
                <a:close/>
              </a:path>
              <a:path w="770254" h="387984" extrusionOk="0">
                <a:moveTo>
                  <a:pt x="512597" y="336321"/>
                </a:moveTo>
                <a:lnTo>
                  <a:pt x="486587" y="324383"/>
                </a:lnTo>
                <a:lnTo>
                  <a:pt x="473303" y="326745"/>
                </a:lnTo>
                <a:lnTo>
                  <a:pt x="462800" y="333336"/>
                </a:lnTo>
                <a:lnTo>
                  <a:pt x="455904" y="343357"/>
                </a:lnTo>
                <a:lnTo>
                  <a:pt x="453428" y="356044"/>
                </a:lnTo>
                <a:lnTo>
                  <a:pt x="455904" y="368719"/>
                </a:lnTo>
                <a:lnTo>
                  <a:pt x="462775" y="378752"/>
                </a:lnTo>
                <a:lnTo>
                  <a:pt x="473252" y="385330"/>
                </a:lnTo>
                <a:lnTo>
                  <a:pt x="486498" y="387705"/>
                </a:lnTo>
                <a:lnTo>
                  <a:pt x="494080" y="386981"/>
                </a:lnTo>
                <a:lnTo>
                  <a:pt x="497205" y="371132"/>
                </a:lnTo>
                <a:lnTo>
                  <a:pt x="492633" y="373291"/>
                </a:lnTo>
                <a:lnTo>
                  <a:pt x="477088" y="373291"/>
                </a:lnTo>
                <a:lnTo>
                  <a:pt x="470001" y="366204"/>
                </a:lnTo>
                <a:lnTo>
                  <a:pt x="470001" y="345884"/>
                </a:lnTo>
                <a:lnTo>
                  <a:pt x="477088" y="338785"/>
                </a:lnTo>
                <a:lnTo>
                  <a:pt x="487248" y="338785"/>
                </a:lnTo>
                <a:lnTo>
                  <a:pt x="492620" y="338785"/>
                </a:lnTo>
                <a:lnTo>
                  <a:pt x="497192" y="340918"/>
                </a:lnTo>
                <a:lnTo>
                  <a:pt x="501827" y="346252"/>
                </a:lnTo>
                <a:lnTo>
                  <a:pt x="512597" y="336321"/>
                </a:lnTo>
                <a:close/>
              </a:path>
              <a:path w="770254" h="387984" extrusionOk="0">
                <a:moveTo>
                  <a:pt x="600468" y="372960"/>
                </a:moveTo>
                <a:lnTo>
                  <a:pt x="568680" y="372960"/>
                </a:lnTo>
                <a:lnTo>
                  <a:pt x="568680" y="362318"/>
                </a:lnTo>
                <a:lnTo>
                  <a:pt x="595807" y="362318"/>
                </a:lnTo>
                <a:lnTo>
                  <a:pt x="595807" y="348919"/>
                </a:lnTo>
                <a:lnTo>
                  <a:pt x="568680" y="348919"/>
                </a:lnTo>
                <a:lnTo>
                  <a:pt x="568680" y="339115"/>
                </a:lnTo>
                <a:lnTo>
                  <a:pt x="599389" y="339115"/>
                </a:lnTo>
                <a:lnTo>
                  <a:pt x="599389" y="325374"/>
                </a:lnTo>
                <a:lnTo>
                  <a:pt x="552348" y="325374"/>
                </a:lnTo>
                <a:lnTo>
                  <a:pt x="552348" y="386689"/>
                </a:lnTo>
                <a:lnTo>
                  <a:pt x="600468" y="386689"/>
                </a:lnTo>
                <a:lnTo>
                  <a:pt x="600468" y="372960"/>
                </a:lnTo>
                <a:close/>
              </a:path>
              <a:path w="770254" h="387984" extrusionOk="0">
                <a:moveTo>
                  <a:pt x="623989" y="293319"/>
                </a:moveTo>
                <a:lnTo>
                  <a:pt x="598665" y="261150"/>
                </a:lnTo>
                <a:lnTo>
                  <a:pt x="577265" y="233959"/>
                </a:lnTo>
                <a:lnTo>
                  <a:pt x="591553" y="218973"/>
                </a:lnTo>
                <a:lnTo>
                  <a:pt x="620534" y="188595"/>
                </a:lnTo>
                <a:lnTo>
                  <a:pt x="569429" y="188595"/>
                </a:lnTo>
                <a:lnTo>
                  <a:pt x="539242" y="218973"/>
                </a:lnTo>
                <a:lnTo>
                  <a:pt x="539165" y="92837"/>
                </a:lnTo>
                <a:lnTo>
                  <a:pt x="538619" y="84759"/>
                </a:lnTo>
                <a:lnTo>
                  <a:pt x="538581" y="84328"/>
                </a:lnTo>
                <a:lnTo>
                  <a:pt x="538480" y="82791"/>
                </a:lnTo>
                <a:lnTo>
                  <a:pt x="538441" y="82270"/>
                </a:lnTo>
                <a:lnTo>
                  <a:pt x="514286" y="49352"/>
                </a:lnTo>
                <a:lnTo>
                  <a:pt x="506425" y="47205"/>
                </a:lnTo>
                <a:lnTo>
                  <a:pt x="506958" y="47205"/>
                </a:lnTo>
                <a:lnTo>
                  <a:pt x="497344" y="46431"/>
                </a:lnTo>
                <a:lnTo>
                  <a:pt x="489978" y="46431"/>
                </a:lnTo>
                <a:lnTo>
                  <a:pt x="462165" y="62318"/>
                </a:lnTo>
                <a:lnTo>
                  <a:pt x="459473" y="58280"/>
                </a:lnTo>
                <a:lnTo>
                  <a:pt x="459346" y="58102"/>
                </a:lnTo>
                <a:lnTo>
                  <a:pt x="458584" y="56946"/>
                </a:lnTo>
                <a:lnTo>
                  <a:pt x="454037" y="52997"/>
                </a:lnTo>
                <a:lnTo>
                  <a:pt x="442861" y="47790"/>
                </a:lnTo>
                <a:lnTo>
                  <a:pt x="443001" y="47790"/>
                </a:lnTo>
                <a:lnTo>
                  <a:pt x="436448" y="46431"/>
                </a:lnTo>
                <a:lnTo>
                  <a:pt x="429437" y="46431"/>
                </a:lnTo>
                <a:lnTo>
                  <a:pt x="420268" y="47205"/>
                </a:lnTo>
                <a:lnTo>
                  <a:pt x="420662" y="47205"/>
                </a:lnTo>
                <a:lnTo>
                  <a:pt x="413016" y="49352"/>
                </a:lnTo>
                <a:lnTo>
                  <a:pt x="405993" y="52997"/>
                </a:lnTo>
                <a:lnTo>
                  <a:pt x="399757" y="58102"/>
                </a:lnTo>
                <a:lnTo>
                  <a:pt x="399757" y="48323"/>
                </a:lnTo>
                <a:lnTo>
                  <a:pt x="358609" y="48323"/>
                </a:lnTo>
                <a:lnTo>
                  <a:pt x="358609" y="153047"/>
                </a:lnTo>
                <a:lnTo>
                  <a:pt x="401866" y="153047"/>
                </a:lnTo>
                <a:lnTo>
                  <a:pt x="401866" y="95351"/>
                </a:lnTo>
                <a:lnTo>
                  <a:pt x="403009" y="90830"/>
                </a:lnTo>
                <a:lnTo>
                  <a:pt x="403110" y="90436"/>
                </a:lnTo>
                <a:lnTo>
                  <a:pt x="407962" y="84467"/>
                </a:lnTo>
                <a:lnTo>
                  <a:pt x="408076" y="84328"/>
                </a:lnTo>
                <a:lnTo>
                  <a:pt x="411378" y="82791"/>
                </a:lnTo>
                <a:lnTo>
                  <a:pt x="423240" y="82791"/>
                </a:lnTo>
                <a:lnTo>
                  <a:pt x="427062" y="88785"/>
                </a:lnTo>
                <a:lnTo>
                  <a:pt x="427062" y="293319"/>
                </a:lnTo>
                <a:lnTo>
                  <a:pt x="470331" y="293319"/>
                </a:lnTo>
                <a:lnTo>
                  <a:pt x="470331" y="95351"/>
                </a:lnTo>
                <a:lnTo>
                  <a:pt x="471525" y="90830"/>
                </a:lnTo>
                <a:lnTo>
                  <a:pt x="471639" y="90436"/>
                </a:lnTo>
                <a:lnTo>
                  <a:pt x="476504" y="84467"/>
                </a:lnTo>
                <a:lnTo>
                  <a:pt x="476618" y="84328"/>
                </a:lnTo>
                <a:lnTo>
                  <a:pt x="479894" y="82791"/>
                </a:lnTo>
                <a:lnTo>
                  <a:pt x="491769" y="82791"/>
                </a:lnTo>
                <a:lnTo>
                  <a:pt x="495655" y="88785"/>
                </a:lnTo>
                <a:lnTo>
                  <a:pt x="495706" y="139255"/>
                </a:lnTo>
                <a:lnTo>
                  <a:pt x="495833" y="214693"/>
                </a:lnTo>
                <a:lnTo>
                  <a:pt x="495960" y="293319"/>
                </a:lnTo>
                <a:lnTo>
                  <a:pt x="539267" y="293319"/>
                </a:lnTo>
                <a:lnTo>
                  <a:pt x="539267" y="268541"/>
                </a:lnTo>
                <a:lnTo>
                  <a:pt x="546252" y="261150"/>
                </a:lnTo>
                <a:lnTo>
                  <a:pt x="571715" y="293319"/>
                </a:lnTo>
                <a:lnTo>
                  <a:pt x="623989" y="293319"/>
                </a:lnTo>
                <a:close/>
              </a:path>
              <a:path w="770254" h="387984" extrusionOk="0">
                <a:moveTo>
                  <a:pt x="653021" y="111671"/>
                </a:moveTo>
                <a:lnTo>
                  <a:pt x="652907" y="95351"/>
                </a:lnTo>
                <a:lnTo>
                  <a:pt x="652106" y="84759"/>
                </a:lnTo>
                <a:lnTo>
                  <a:pt x="650468" y="78574"/>
                </a:lnTo>
                <a:lnTo>
                  <a:pt x="649376" y="74422"/>
                </a:lnTo>
                <a:lnTo>
                  <a:pt x="644829" y="65760"/>
                </a:lnTo>
                <a:lnTo>
                  <a:pt x="638454" y="58762"/>
                </a:lnTo>
                <a:lnTo>
                  <a:pt x="630364" y="53365"/>
                </a:lnTo>
                <a:lnTo>
                  <a:pt x="620852" y="49580"/>
                </a:lnTo>
                <a:lnTo>
                  <a:pt x="621030" y="49580"/>
                </a:lnTo>
                <a:lnTo>
                  <a:pt x="609739" y="47282"/>
                </a:lnTo>
                <a:lnTo>
                  <a:pt x="609739" y="111671"/>
                </a:lnTo>
                <a:lnTo>
                  <a:pt x="609739" y="118960"/>
                </a:lnTo>
                <a:lnTo>
                  <a:pt x="608596" y="122288"/>
                </a:lnTo>
                <a:lnTo>
                  <a:pt x="606806" y="124764"/>
                </a:lnTo>
                <a:lnTo>
                  <a:pt x="601865" y="128117"/>
                </a:lnTo>
                <a:lnTo>
                  <a:pt x="599224" y="128917"/>
                </a:lnTo>
                <a:lnTo>
                  <a:pt x="592975" y="128917"/>
                </a:lnTo>
                <a:lnTo>
                  <a:pt x="590448" y="128117"/>
                </a:lnTo>
                <a:lnTo>
                  <a:pt x="586740" y="124929"/>
                </a:lnTo>
                <a:lnTo>
                  <a:pt x="585825" y="122923"/>
                </a:lnTo>
                <a:lnTo>
                  <a:pt x="585825" y="114617"/>
                </a:lnTo>
                <a:lnTo>
                  <a:pt x="590219" y="111671"/>
                </a:lnTo>
                <a:lnTo>
                  <a:pt x="609739" y="111671"/>
                </a:lnTo>
                <a:lnTo>
                  <a:pt x="609739" y="47282"/>
                </a:lnTo>
                <a:lnTo>
                  <a:pt x="609409" y="47205"/>
                </a:lnTo>
                <a:lnTo>
                  <a:pt x="609638" y="47205"/>
                </a:lnTo>
                <a:lnTo>
                  <a:pt x="596569" y="46431"/>
                </a:lnTo>
                <a:lnTo>
                  <a:pt x="595947" y="46431"/>
                </a:lnTo>
                <a:lnTo>
                  <a:pt x="590029" y="46609"/>
                </a:lnTo>
                <a:lnTo>
                  <a:pt x="583692" y="47205"/>
                </a:lnTo>
                <a:lnTo>
                  <a:pt x="576529" y="48323"/>
                </a:lnTo>
                <a:lnTo>
                  <a:pt x="576770" y="48323"/>
                </a:lnTo>
                <a:lnTo>
                  <a:pt x="570992" y="49580"/>
                </a:lnTo>
                <a:lnTo>
                  <a:pt x="562495" y="51689"/>
                </a:lnTo>
                <a:lnTo>
                  <a:pt x="555244" y="54584"/>
                </a:lnTo>
                <a:lnTo>
                  <a:pt x="549262" y="58280"/>
                </a:lnTo>
                <a:lnTo>
                  <a:pt x="563041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39" y="79311"/>
                </a:lnTo>
                <a:lnTo>
                  <a:pt x="585127" y="78574"/>
                </a:lnTo>
                <a:lnTo>
                  <a:pt x="601586" y="78574"/>
                </a:lnTo>
                <a:lnTo>
                  <a:pt x="608368" y="82791"/>
                </a:lnTo>
                <a:lnTo>
                  <a:pt x="608177" y="82791"/>
                </a:lnTo>
                <a:lnTo>
                  <a:pt x="609485" y="90436"/>
                </a:lnTo>
                <a:lnTo>
                  <a:pt x="609561" y="90830"/>
                </a:lnTo>
                <a:lnTo>
                  <a:pt x="592150" y="90830"/>
                </a:lnTo>
                <a:lnTo>
                  <a:pt x="580847" y="91325"/>
                </a:lnTo>
                <a:lnTo>
                  <a:pt x="545020" y="115125"/>
                </a:lnTo>
                <a:lnTo>
                  <a:pt x="544296" y="122288"/>
                </a:lnTo>
                <a:lnTo>
                  <a:pt x="544385" y="128917"/>
                </a:lnTo>
                <a:lnTo>
                  <a:pt x="574852" y="154952"/>
                </a:lnTo>
                <a:lnTo>
                  <a:pt x="583145" y="154952"/>
                </a:lnTo>
                <a:lnTo>
                  <a:pt x="593331" y="153974"/>
                </a:lnTo>
                <a:lnTo>
                  <a:pt x="601662" y="151028"/>
                </a:lnTo>
                <a:lnTo>
                  <a:pt x="608164" y="146126"/>
                </a:lnTo>
                <a:lnTo>
                  <a:pt x="612813" y="139255"/>
                </a:lnTo>
                <a:lnTo>
                  <a:pt x="612813" y="153047"/>
                </a:lnTo>
                <a:lnTo>
                  <a:pt x="653021" y="153047"/>
                </a:lnTo>
                <a:lnTo>
                  <a:pt x="653021" y="139255"/>
                </a:lnTo>
                <a:lnTo>
                  <a:pt x="653021" y="128917"/>
                </a:lnTo>
                <a:lnTo>
                  <a:pt x="653021" y="111671"/>
                </a:lnTo>
                <a:close/>
              </a:path>
              <a:path w="770254" h="387984" extrusionOk="0">
                <a:moveTo>
                  <a:pt x="769632" y="32054"/>
                </a:moveTo>
                <a:lnTo>
                  <a:pt x="767105" y="19583"/>
                </a:lnTo>
                <a:lnTo>
                  <a:pt x="760234" y="9398"/>
                </a:lnTo>
                <a:lnTo>
                  <a:pt x="750036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70" y="2514"/>
                </a:lnTo>
                <a:lnTo>
                  <a:pt x="9385" y="9398"/>
                </a:lnTo>
                <a:lnTo>
                  <a:pt x="2514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14" y="347675"/>
                </a:lnTo>
                <a:lnTo>
                  <a:pt x="9385" y="357860"/>
                </a:lnTo>
                <a:lnTo>
                  <a:pt x="19570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892" y="352132"/>
                </a:lnTo>
                <a:lnTo>
                  <a:pt x="19062" y="348195"/>
                </a:lnTo>
                <a:lnTo>
                  <a:pt x="15113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13" y="24904"/>
                </a:lnTo>
                <a:lnTo>
                  <a:pt x="19062" y="19062"/>
                </a:lnTo>
                <a:lnTo>
                  <a:pt x="24892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15" y="15113"/>
                </a:lnTo>
                <a:lnTo>
                  <a:pt x="750557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57" y="348195"/>
                </a:lnTo>
                <a:lnTo>
                  <a:pt x="744715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36" y="364731"/>
                </a:lnTo>
                <a:lnTo>
                  <a:pt x="760234" y="357860"/>
                </a:lnTo>
                <a:lnTo>
                  <a:pt x="767105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6" name="Google Shape;636;p14"/>
          <p:cNvSpPr/>
          <p:nvPr/>
        </p:nvSpPr>
        <p:spPr>
          <a:xfrm>
            <a:off x="1901507" y="4089105"/>
            <a:ext cx="0" cy="1210310"/>
          </a:xfrm>
          <a:custGeom>
            <a:avLst/>
            <a:gdLst/>
            <a:ahLst/>
            <a:cxnLst/>
            <a:rect l="l" t="t" r="r" b="b"/>
            <a:pathLst>
              <a:path w="120000" h="1210310" extrusionOk="0">
                <a:moveTo>
                  <a:pt x="0" y="0"/>
                </a:moveTo>
                <a:lnTo>
                  <a:pt x="0" y="1210094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37" name="Google Shape;637;p14"/>
          <p:cNvSpPr txBox="1"/>
          <p:nvPr/>
        </p:nvSpPr>
        <p:spPr>
          <a:xfrm>
            <a:off x="520700" y="4047830"/>
            <a:ext cx="1259205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41 x 28 x 12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14 litros.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Poliéster wulong 300D.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8" name="Google Shape;638;p1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33406" y="4713310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35684" y="4717953"/>
            <a:ext cx="160073" cy="1624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0" name="Google Shape;640;p14"/>
          <p:cNvGrpSpPr/>
          <p:nvPr/>
        </p:nvGrpSpPr>
        <p:grpSpPr>
          <a:xfrm>
            <a:off x="2033917" y="4988822"/>
            <a:ext cx="120903" cy="282299"/>
            <a:chOff x="2033917" y="4988822"/>
            <a:chExt cx="120903" cy="282299"/>
          </a:xfrm>
        </p:grpSpPr>
        <p:pic>
          <p:nvPicPr>
            <p:cNvPr id="641" name="Google Shape;641;p14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2052890" y="4988822"/>
              <a:ext cx="82931" cy="130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2" name="Google Shape;642;p14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2033917" y="5157497"/>
              <a:ext cx="120903" cy="1136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43" name="Google Shape;643;p1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927570" y="4212930"/>
            <a:ext cx="108000" cy="1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4" name="Google Shape;644;p14"/>
          <p:cNvGrpSpPr/>
          <p:nvPr/>
        </p:nvGrpSpPr>
        <p:grpSpPr>
          <a:xfrm>
            <a:off x="2034425" y="4359030"/>
            <a:ext cx="119887" cy="584051"/>
            <a:chOff x="2034425" y="4359030"/>
            <a:chExt cx="119887" cy="584051"/>
          </a:xfrm>
        </p:grpSpPr>
        <p:pic>
          <p:nvPicPr>
            <p:cNvPr id="645" name="Google Shape;645;p14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2035440" y="4817334"/>
              <a:ext cx="117856" cy="1257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6" name="Google Shape;646;p1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2036785" y="4511176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7" name="Google Shape;647;p14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2036673" y="4665849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8" name="Google Shape;648;p14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2034425" y="4359030"/>
              <a:ext cx="119887" cy="113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9" name="Google Shape;649;p14"/>
          <p:cNvSpPr txBox="1"/>
          <p:nvPr/>
        </p:nvSpPr>
        <p:spPr>
          <a:xfrm>
            <a:off x="2020848" y="4047853"/>
            <a:ext cx="1128395" cy="1247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60655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655" marR="384810" lvl="0" indent="0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655" lvl="0" indent="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Vinilo láser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655" marR="563245" lvl="0" indent="0" algn="l" rtl="0">
              <a:lnSpc>
                <a:spcPct val="1196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Bordado Transfer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14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397034" y="4365062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14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6176471" y="4212930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14"/>
          <p:cNvSpPr/>
          <p:nvPr/>
        </p:nvSpPr>
        <p:spPr>
          <a:xfrm>
            <a:off x="5150051" y="4089105"/>
            <a:ext cx="0" cy="1241425"/>
          </a:xfrm>
          <a:custGeom>
            <a:avLst/>
            <a:gdLst/>
            <a:ahLst/>
            <a:cxnLst/>
            <a:rect l="l" t="t" r="r" b="b"/>
            <a:pathLst>
              <a:path w="120000" h="1241425" extrusionOk="0">
                <a:moveTo>
                  <a:pt x="0" y="0"/>
                </a:moveTo>
                <a:lnTo>
                  <a:pt x="0" y="1241094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53" name="Google Shape;653;p14"/>
          <p:cNvSpPr txBox="1"/>
          <p:nvPr/>
        </p:nvSpPr>
        <p:spPr>
          <a:xfrm>
            <a:off x="3796833" y="4047830"/>
            <a:ext cx="1235710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44 x 30 x 15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246379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20 litros.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Poliéster wulong 600D.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4" name="Google Shape;654;p14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809539" y="4713310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14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4011816" y="4717953"/>
            <a:ext cx="160074" cy="1624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6" name="Google Shape;656;p14"/>
          <p:cNvGrpSpPr/>
          <p:nvPr/>
        </p:nvGrpSpPr>
        <p:grpSpPr>
          <a:xfrm>
            <a:off x="5282501" y="4988822"/>
            <a:ext cx="120903" cy="282299"/>
            <a:chOff x="5282501" y="4988822"/>
            <a:chExt cx="120903" cy="282299"/>
          </a:xfrm>
        </p:grpSpPr>
        <p:pic>
          <p:nvPicPr>
            <p:cNvPr id="657" name="Google Shape;657;p14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5282510" y="4988822"/>
              <a:ext cx="82930" cy="130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8" name="Google Shape;658;p14"/>
            <p:cNvPicPr preferRelativeResize="0"/>
            <p:nvPr/>
          </p:nvPicPr>
          <p:blipFill rotWithShape="1">
            <a:blip r:embed="rId27">
              <a:alphaModFix/>
            </a:blip>
            <a:srcRect/>
            <a:stretch/>
          </p:blipFill>
          <p:spPr>
            <a:xfrm>
              <a:off x="5282501" y="5157497"/>
              <a:ext cx="120903" cy="1136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59" name="Google Shape;659;p14"/>
          <p:cNvGrpSpPr/>
          <p:nvPr/>
        </p:nvGrpSpPr>
        <p:grpSpPr>
          <a:xfrm>
            <a:off x="5282500" y="4359030"/>
            <a:ext cx="119887" cy="584051"/>
            <a:chOff x="5282500" y="4359030"/>
            <a:chExt cx="119887" cy="584051"/>
          </a:xfrm>
        </p:grpSpPr>
        <p:pic>
          <p:nvPicPr>
            <p:cNvPr id="660" name="Google Shape;660;p14"/>
            <p:cNvPicPr preferRelativeResize="0"/>
            <p:nvPr/>
          </p:nvPicPr>
          <p:blipFill rotWithShape="1">
            <a:blip r:embed="rId28">
              <a:alphaModFix/>
            </a:blip>
            <a:srcRect/>
            <a:stretch/>
          </p:blipFill>
          <p:spPr>
            <a:xfrm>
              <a:off x="5282500" y="4817334"/>
              <a:ext cx="117855" cy="1257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1" name="Google Shape;661;p1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282500" y="4511176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2" name="Google Shape;662;p14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5282501" y="4665849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3" name="Google Shape;663;p14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5282500" y="4359030"/>
              <a:ext cx="119887" cy="113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4" name="Google Shape;664;p14"/>
          <p:cNvSpPr txBox="1"/>
          <p:nvPr/>
        </p:nvSpPr>
        <p:spPr>
          <a:xfrm>
            <a:off x="5269773" y="4047853"/>
            <a:ext cx="1128395" cy="1247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9385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marR="387985" lvl="0" indent="-634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Vinilo láser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020" marR="582295" lvl="0" indent="-19050" algn="l" rtl="0">
              <a:lnSpc>
                <a:spcPct val="1196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Bordado Transfer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5" name="Google Shape;665;p14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645109" y="4365062"/>
            <a:ext cx="101600" cy="1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14"/>
          <p:cNvSpPr txBox="1"/>
          <p:nvPr/>
        </p:nvSpPr>
        <p:spPr>
          <a:xfrm>
            <a:off x="6971367" y="819056"/>
            <a:ext cx="160655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Mochila Munich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C576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7" name="Google Shape;667;p14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6975614" y="1510820"/>
            <a:ext cx="1556626" cy="2247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14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9250064" y="2848165"/>
            <a:ext cx="344721" cy="44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14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9319635" y="3356021"/>
            <a:ext cx="97269" cy="13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14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8828309" y="2848161"/>
            <a:ext cx="358257" cy="4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14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8904644" y="3356021"/>
            <a:ext cx="97269" cy="13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14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8773398" y="1844905"/>
            <a:ext cx="876300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14"/>
          <p:cNvSpPr/>
          <p:nvPr/>
        </p:nvSpPr>
        <p:spPr>
          <a:xfrm>
            <a:off x="8790875" y="4089105"/>
            <a:ext cx="0" cy="971550"/>
          </a:xfrm>
          <a:custGeom>
            <a:avLst/>
            <a:gdLst/>
            <a:ahLst/>
            <a:cxnLst/>
            <a:rect l="l" t="t" r="r" b="b"/>
            <a:pathLst>
              <a:path w="120000" h="971550" extrusionOk="0">
                <a:moveTo>
                  <a:pt x="0" y="0"/>
                </a:moveTo>
                <a:lnTo>
                  <a:pt x="0" y="971105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674" name="Google Shape;674;p14"/>
          <p:cNvSpPr txBox="1"/>
          <p:nvPr/>
        </p:nvSpPr>
        <p:spPr>
          <a:xfrm>
            <a:off x="6971366" y="4047830"/>
            <a:ext cx="163068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32 x 20 x 46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20 litros.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PolIéster 300D bicolor. Interior forrado en 210D.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Porta notebook: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Hasta 17”.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5" name="Google Shape;675;p14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6984072" y="4850470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14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7186350" y="4855113"/>
            <a:ext cx="160073" cy="1624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" name="Google Shape;677;p14"/>
          <p:cNvGrpSpPr/>
          <p:nvPr/>
        </p:nvGrpSpPr>
        <p:grpSpPr>
          <a:xfrm>
            <a:off x="8921050" y="4673486"/>
            <a:ext cx="120903" cy="282307"/>
            <a:chOff x="8921050" y="4673486"/>
            <a:chExt cx="120903" cy="282307"/>
          </a:xfrm>
        </p:grpSpPr>
        <p:pic>
          <p:nvPicPr>
            <p:cNvPr id="678" name="Google Shape;678;p14"/>
            <p:cNvPicPr preferRelativeResize="0"/>
            <p:nvPr/>
          </p:nvPicPr>
          <p:blipFill rotWithShape="1">
            <a:blip r:embed="rId38">
              <a:alphaModFix/>
            </a:blip>
            <a:srcRect/>
            <a:stretch/>
          </p:blipFill>
          <p:spPr>
            <a:xfrm>
              <a:off x="8921060" y="4673486"/>
              <a:ext cx="82931" cy="130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9" name="Google Shape;679;p14"/>
            <p:cNvPicPr preferRelativeResize="0"/>
            <p:nvPr/>
          </p:nvPicPr>
          <p:blipFill rotWithShape="1">
            <a:blip r:embed="rId39">
              <a:alphaModFix/>
            </a:blip>
            <a:srcRect/>
            <a:stretch/>
          </p:blipFill>
          <p:spPr>
            <a:xfrm>
              <a:off x="8921050" y="4842162"/>
              <a:ext cx="120903" cy="1136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80" name="Google Shape;680;p14"/>
          <p:cNvGrpSpPr/>
          <p:nvPr/>
        </p:nvGrpSpPr>
        <p:grpSpPr>
          <a:xfrm>
            <a:off x="8921050" y="4359030"/>
            <a:ext cx="119888" cy="268719"/>
            <a:chOff x="8921050" y="4359030"/>
            <a:chExt cx="119888" cy="268719"/>
          </a:xfrm>
        </p:grpSpPr>
        <p:pic>
          <p:nvPicPr>
            <p:cNvPr id="681" name="Google Shape;681;p1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8921050" y="4511176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2" name="Google Shape;682;p14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8921050" y="4359030"/>
              <a:ext cx="119888" cy="1136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83" name="Google Shape;683;p14"/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9283659" y="4371094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14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9816640" y="4212930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14"/>
          <p:cNvSpPr txBox="1"/>
          <p:nvPr/>
        </p:nvSpPr>
        <p:spPr>
          <a:xfrm>
            <a:off x="8908323" y="4047871"/>
            <a:ext cx="1128395" cy="93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9385" lvl="0" indent="0" algn="l" rtl="0">
              <a:lnSpc>
                <a:spcPct val="100000"/>
              </a:lnSpc>
              <a:spcBef>
                <a:spcPts val="219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lvl="0" indent="0" algn="l" rtl="0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020" marR="582295" lvl="0" indent="-19050" algn="l" rtl="0">
              <a:lnSpc>
                <a:spcPct val="1196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Bordado Transfer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6" name="Google Shape;686;p14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381000" y="5501513"/>
            <a:ext cx="9930000" cy="1587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14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13</a:t>
            </a:fld>
            <a:endParaRPr/>
          </a:p>
        </p:txBody>
      </p:sp>
      <p:sp>
        <p:nvSpPr>
          <p:cNvPr id="688" name="Google Shape;688;p14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689" name="Google Shape;689;p14"/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4157604" y="2343432"/>
            <a:ext cx="687757" cy="1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14"/>
          <p:cNvPicPr preferRelativeResize="0"/>
          <p:nvPr/>
        </p:nvPicPr>
        <p:blipFill rotWithShape="1">
          <a:blip r:embed="rId44">
            <a:alphaModFix/>
          </a:blip>
          <a:srcRect/>
          <a:stretch/>
        </p:blipFill>
        <p:spPr>
          <a:xfrm>
            <a:off x="1310589" y="2395140"/>
            <a:ext cx="415742" cy="307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14"/>
          <p:cNvPicPr preferRelativeResize="0"/>
          <p:nvPr/>
        </p:nvPicPr>
        <p:blipFill rotWithShape="1">
          <a:blip r:embed="rId45">
            <a:alphaModFix/>
          </a:blip>
          <a:srcRect/>
          <a:stretch/>
        </p:blipFill>
        <p:spPr>
          <a:xfrm>
            <a:off x="7555251" y="2679585"/>
            <a:ext cx="331637" cy="409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5"/>
          <p:cNvSpPr txBox="1"/>
          <p:nvPr/>
        </p:nvSpPr>
        <p:spPr>
          <a:xfrm>
            <a:off x="3976833" y="819056"/>
            <a:ext cx="208597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Mochila cooler Delta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K11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5"/>
          <p:cNvSpPr txBox="1"/>
          <p:nvPr/>
        </p:nvSpPr>
        <p:spPr>
          <a:xfrm>
            <a:off x="3976833" y="4763298"/>
            <a:ext cx="1774825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29 x 43 x 18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18 litros.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Poliéster Wulong 300D + Interior forrado en PEVA color plata con relleno de espuma de polietileno.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5"/>
          <p:cNvSpPr/>
          <p:nvPr/>
        </p:nvSpPr>
        <p:spPr>
          <a:xfrm>
            <a:off x="5933375" y="4794156"/>
            <a:ext cx="0" cy="1079500"/>
          </a:xfrm>
          <a:custGeom>
            <a:avLst/>
            <a:gdLst/>
            <a:ahLst/>
            <a:cxnLst/>
            <a:rect l="l" t="t" r="r" b="b"/>
            <a:pathLst>
              <a:path w="120000" h="1079500" extrusionOk="0">
                <a:moveTo>
                  <a:pt x="0" y="0"/>
                </a:moveTo>
                <a:lnTo>
                  <a:pt x="0" y="1079106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699" name="Google Shape;69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89538" y="5565938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1816" y="5570582"/>
            <a:ext cx="160074" cy="162405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15"/>
          <p:cNvSpPr txBox="1"/>
          <p:nvPr/>
        </p:nvSpPr>
        <p:spPr>
          <a:xfrm>
            <a:off x="546100" y="4763298"/>
            <a:ext cx="1237615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27 x 42 x 18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18 litros.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Poliéster 300D.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5"/>
          <p:cNvSpPr/>
          <p:nvPr/>
        </p:nvSpPr>
        <p:spPr>
          <a:xfrm>
            <a:off x="1932875" y="4794156"/>
            <a:ext cx="0" cy="1241425"/>
          </a:xfrm>
          <a:custGeom>
            <a:avLst/>
            <a:gdLst/>
            <a:ahLst/>
            <a:cxnLst/>
            <a:rect l="l" t="t" r="r" b="b"/>
            <a:pathLst>
              <a:path w="120000" h="1241425" extrusionOk="0">
                <a:moveTo>
                  <a:pt x="0" y="0"/>
                </a:moveTo>
                <a:lnTo>
                  <a:pt x="0" y="1241094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703" name="Google Shape;70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8806" y="5291618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1084" y="5296261"/>
            <a:ext cx="160073" cy="162405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15"/>
          <p:cNvSpPr txBox="1"/>
          <p:nvPr/>
        </p:nvSpPr>
        <p:spPr>
          <a:xfrm>
            <a:off x="546100" y="819056"/>
            <a:ext cx="219519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Bolso / Mochila Picnic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K4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6" name="Google Shape;706;p15"/>
          <p:cNvGrpSpPr/>
          <p:nvPr/>
        </p:nvGrpSpPr>
        <p:grpSpPr>
          <a:xfrm>
            <a:off x="558800" y="1619156"/>
            <a:ext cx="3175000" cy="2793999"/>
            <a:chOff x="558800" y="1619156"/>
            <a:chExt cx="3175000" cy="2793999"/>
          </a:xfrm>
        </p:grpSpPr>
        <p:sp>
          <p:nvSpPr>
            <p:cNvPr id="707" name="Google Shape;707;p15"/>
            <p:cNvSpPr/>
            <p:nvPr/>
          </p:nvSpPr>
          <p:spPr>
            <a:xfrm>
              <a:off x="558800" y="2952648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 extrusionOk="0">
                  <a:moveTo>
                    <a:pt x="3175000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5000" y="121196"/>
                  </a:lnTo>
                  <a:lnTo>
                    <a:pt x="31750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708" name="Google Shape;708;p1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771901" y="2577983"/>
              <a:ext cx="876300" cy="8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9" name="Google Shape;709;p1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4398" y="1619156"/>
              <a:ext cx="2000503" cy="27939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0" name="Google Shape;710;p15"/>
          <p:cNvGrpSpPr/>
          <p:nvPr/>
        </p:nvGrpSpPr>
        <p:grpSpPr>
          <a:xfrm>
            <a:off x="3989527" y="1619156"/>
            <a:ext cx="3175000" cy="2793992"/>
            <a:chOff x="3989527" y="1619156"/>
            <a:chExt cx="3175000" cy="2793992"/>
          </a:xfrm>
        </p:grpSpPr>
        <p:sp>
          <p:nvSpPr>
            <p:cNvPr id="711" name="Google Shape;711;p15"/>
            <p:cNvSpPr/>
            <p:nvPr/>
          </p:nvSpPr>
          <p:spPr>
            <a:xfrm>
              <a:off x="3989527" y="2952648"/>
              <a:ext cx="3175000" cy="121285"/>
            </a:xfrm>
            <a:custGeom>
              <a:avLst/>
              <a:gdLst/>
              <a:ahLst/>
              <a:cxnLst/>
              <a:rect l="l" t="t" r="r" b="b"/>
              <a:pathLst>
                <a:path w="3175000" h="121285" extrusionOk="0">
                  <a:moveTo>
                    <a:pt x="3174999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3174999" y="121196"/>
                  </a:lnTo>
                  <a:lnTo>
                    <a:pt x="3174999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712" name="Google Shape;712;p1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222683" y="2577983"/>
              <a:ext cx="876300" cy="8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3" name="Google Shape;713;p1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055083" y="1619156"/>
              <a:ext cx="2040599" cy="27939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4" name="Google Shape;714;p15"/>
          <p:cNvGrpSpPr/>
          <p:nvPr/>
        </p:nvGrpSpPr>
        <p:grpSpPr>
          <a:xfrm>
            <a:off x="2057400" y="5704290"/>
            <a:ext cx="120903" cy="282299"/>
            <a:chOff x="2057400" y="5704290"/>
            <a:chExt cx="120903" cy="282299"/>
          </a:xfrm>
        </p:grpSpPr>
        <p:pic>
          <p:nvPicPr>
            <p:cNvPr id="715" name="Google Shape;715;p1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057410" y="5704290"/>
              <a:ext cx="82931" cy="130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6" name="Google Shape;716;p15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057400" y="5872966"/>
              <a:ext cx="120903" cy="1136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7" name="Google Shape;717;p15"/>
          <p:cNvGrpSpPr/>
          <p:nvPr/>
        </p:nvGrpSpPr>
        <p:grpSpPr>
          <a:xfrm>
            <a:off x="2057400" y="5074498"/>
            <a:ext cx="119887" cy="584054"/>
            <a:chOff x="2057400" y="5074498"/>
            <a:chExt cx="119887" cy="584054"/>
          </a:xfrm>
        </p:grpSpPr>
        <p:pic>
          <p:nvPicPr>
            <p:cNvPr id="718" name="Google Shape;718;p15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057400" y="5532803"/>
              <a:ext cx="117856" cy="1257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9" name="Google Shape;719;p15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2057400" y="5226644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0" name="Google Shape;720;p15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2057400" y="5381317"/>
              <a:ext cx="115379" cy="113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1" name="Google Shape;721;p15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2057400" y="5074498"/>
              <a:ext cx="119887" cy="1136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22" name="Google Shape;722;p1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420009" y="5080530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3" name="Google Shape;723;p15"/>
          <p:cNvGrpSpPr/>
          <p:nvPr/>
        </p:nvGrpSpPr>
        <p:grpSpPr>
          <a:xfrm>
            <a:off x="6069898" y="5540442"/>
            <a:ext cx="120903" cy="282304"/>
            <a:chOff x="6069898" y="5540442"/>
            <a:chExt cx="120903" cy="282304"/>
          </a:xfrm>
        </p:grpSpPr>
        <p:pic>
          <p:nvPicPr>
            <p:cNvPr id="724" name="Google Shape;724;p15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6069910" y="5540442"/>
              <a:ext cx="82930" cy="130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5" name="Google Shape;725;p15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6069898" y="5709118"/>
              <a:ext cx="120903" cy="1136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26" name="Google Shape;726;p15"/>
          <p:cNvGrpSpPr/>
          <p:nvPr/>
        </p:nvGrpSpPr>
        <p:grpSpPr>
          <a:xfrm>
            <a:off x="6069900" y="5074498"/>
            <a:ext cx="119887" cy="420207"/>
            <a:chOff x="6069900" y="5074498"/>
            <a:chExt cx="119887" cy="420207"/>
          </a:xfrm>
        </p:grpSpPr>
        <p:pic>
          <p:nvPicPr>
            <p:cNvPr id="727" name="Google Shape;727;p15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6069900" y="5226644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8" name="Google Shape;728;p15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6069901" y="5381317"/>
              <a:ext cx="115379" cy="113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9" name="Google Shape;729;p15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6069900" y="5074498"/>
              <a:ext cx="119887" cy="1136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30" name="Google Shape;730;p15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6432509" y="5080530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15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949441" y="4928398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15"/>
          <p:cNvSpPr txBox="1"/>
          <p:nvPr/>
        </p:nvSpPr>
        <p:spPr>
          <a:xfrm>
            <a:off x="2044673" y="4763321"/>
            <a:ext cx="1128395" cy="1247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9385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marR="387985" lvl="0" indent="-634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8750" lvl="0" indent="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Vinilo láser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020" marR="582295" lvl="0" indent="-19050" algn="l" rtl="0">
              <a:lnSpc>
                <a:spcPct val="1196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Bordado Transfer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3" name="Google Shape;733;p15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6961941" y="4928398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15"/>
          <p:cNvSpPr txBox="1"/>
          <p:nvPr/>
        </p:nvSpPr>
        <p:spPr>
          <a:xfrm>
            <a:off x="6057172" y="4763265"/>
            <a:ext cx="1128395" cy="108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9385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DTF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57480" marR="387985" lvl="0" indent="-634" algn="l" rtl="0">
              <a:lnSpc>
                <a:spcPct val="111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60020" marR="582295" lvl="0" indent="-19050" algn="l" rtl="0">
              <a:lnSpc>
                <a:spcPct val="143333"/>
              </a:lnSpc>
              <a:spcBef>
                <a:spcPts val="8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Bordado Transfer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15"/>
          <p:cNvSpPr/>
          <p:nvPr/>
        </p:nvSpPr>
        <p:spPr>
          <a:xfrm>
            <a:off x="2987101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 extrusionOk="0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 extrusionOk="0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 extrusionOk="0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7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 extrusionOk="0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 extrusionOk="0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 extrusionOk="0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 extrusionOk="0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 extrusionOk="0">
                <a:moveTo>
                  <a:pt x="421873" y="36385"/>
                </a:moveTo>
                <a:lnTo>
                  <a:pt x="375158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9" y="246913"/>
                </a:lnTo>
                <a:lnTo>
                  <a:pt x="422656" y="246913"/>
                </a:lnTo>
                <a:lnTo>
                  <a:pt x="422656" y="222135"/>
                </a:lnTo>
                <a:lnTo>
                  <a:pt x="429641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 extrusionOk="0">
                <a:moveTo>
                  <a:pt x="482056" y="214744"/>
                </a:moveTo>
                <a:lnTo>
                  <a:pt x="429641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 extrusionOk="0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3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 extrusionOk="0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 extrusionOk="0">
                <a:moveTo>
                  <a:pt x="114477" y="142189"/>
                </a:moveTo>
                <a:lnTo>
                  <a:pt x="77724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 extrusionOk="0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 extrusionOk="0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 extrusionOk="0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7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 extrusionOk="0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 extrusionOk="0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 extrusionOk="0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5" y="37922"/>
                </a:lnTo>
                <a:lnTo>
                  <a:pt x="294767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 extrusionOk="0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 extrusionOk="0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 extrusionOk="0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3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 extrusionOk="0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8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 extrusionOk="0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 extrusionOk="0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36" name="Google Shape;736;p15"/>
          <p:cNvSpPr/>
          <p:nvPr/>
        </p:nvSpPr>
        <p:spPr>
          <a:xfrm>
            <a:off x="6327202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 extrusionOk="0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 extrusionOk="0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 extrusionOk="0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2" y="247824"/>
                </a:lnTo>
                <a:lnTo>
                  <a:pt x="243639" y="244881"/>
                </a:lnTo>
                <a:lnTo>
                  <a:pt x="250134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6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 extrusionOk="0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 extrusionOk="0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 extrusionOk="0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 extrusionOk="0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 extrusionOk="0">
                <a:moveTo>
                  <a:pt x="421873" y="36385"/>
                </a:moveTo>
                <a:lnTo>
                  <a:pt x="375157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8" y="246913"/>
                </a:lnTo>
                <a:lnTo>
                  <a:pt x="422655" y="246913"/>
                </a:lnTo>
                <a:lnTo>
                  <a:pt x="422655" y="222135"/>
                </a:lnTo>
                <a:lnTo>
                  <a:pt x="429640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 extrusionOk="0">
                <a:moveTo>
                  <a:pt x="482056" y="214744"/>
                </a:moveTo>
                <a:lnTo>
                  <a:pt x="429640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 extrusionOk="0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2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 extrusionOk="0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 extrusionOk="0">
                <a:moveTo>
                  <a:pt x="114477" y="142189"/>
                </a:moveTo>
                <a:lnTo>
                  <a:pt x="77723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 extrusionOk="0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 extrusionOk="0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 extrusionOk="0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6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 extrusionOk="0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 extrusionOk="0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 extrusionOk="0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63" y="38061"/>
                </a:lnTo>
                <a:lnTo>
                  <a:pt x="291477" y="37922"/>
                </a:lnTo>
                <a:lnTo>
                  <a:pt x="294766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 extrusionOk="0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 extrusionOk="0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71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 extrusionOk="0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2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 extrusionOk="0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7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 extrusionOk="0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 extrusionOk="0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737" name="Google Shape;737;p15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15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14</a:t>
            </a:fld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740" name="Google Shape;740;p15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1249478" y="3907175"/>
            <a:ext cx="756533" cy="15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15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5086584" y="3221862"/>
            <a:ext cx="366900" cy="453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Google Shape;746;p16"/>
          <p:cNvPicPr preferRelativeResize="0"/>
          <p:nvPr/>
        </p:nvPicPr>
        <p:blipFill rotWithShape="1">
          <a:blip r:embed="rId3">
            <a:alphaModFix/>
          </a:blip>
          <a:srcRect l="2470" t="-15130" r="-2469" b="15129"/>
          <a:stretch/>
        </p:blipFill>
        <p:spPr>
          <a:xfrm>
            <a:off x="-87950" y="3090"/>
            <a:ext cx="10693399" cy="7556668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16"/>
          <p:cNvSpPr/>
          <p:nvPr/>
        </p:nvSpPr>
        <p:spPr>
          <a:xfrm>
            <a:off x="3995882" y="1716634"/>
            <a:ext cx="2701636" cy="270163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  <p:sp>
        <p:nvSpPr>
          <p:cNvPr id="748" name="Google Shape;748;p16"/>
          <p:cNvSpPr txBox="1"/>
          <p:nvPr/>
        </p:nvSpPr>
        <p:spPr>
          <a:xfrm>
            <a:off x="3479800" y="962025"/>
            <a:ext cx="3733800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Escaneá</a:t>
            </a:r>
            <a:r>
              <a:rPr lang="es-AR" sz="2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el código </a:t>
            </a:r>
            <a:r>
              <a:rPr lang="es-AR" sz="25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QR</a:t>
            </a:r>
            <a:endParaRPr sz="25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49" name="Google Shape;749;p16"/>
          <p:cNvSpPr txBox="1"/>
          <p:nvPr/>
        </p:nvSpPr>
        <p:spPr>
          <a:xfrm>
            <a:off x="3479800" y="4695825"/>
            <a:ext cx="373380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 accedé a la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5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versión PDF</a:t>
            </a:r>
            <a:endParaRPr sz="25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750" name="Google Shape;75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18684" y="1839436"/>
            <a:ext cx="2456033" cy="24560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793" y="2293181"/>
            <a:ext cx="3987966" cy="281816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"/>
          <p:cNvSpPr/>
          <p:nvPr/>
        </p:nvSpPr>
        <p:spPr>
          <a:xfrm>
            <a:off x="457200" y="5494026"/>
            <a:ext cx="9613900" cy="14115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993201" y="1419225"/>
            <a:ext cx="6705600" cy="6041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 txBox="1">
            <a:spLocks noGrp="1"/>
          </p:cNvSpPr>
          <p:nvPr>
            <p:ph type="title" idx="4294967295"/>
          </p:nvPr>
        </p:nvSpPr>
        <p:spPr>
          <a:xfrm>
            <a:off x="0" y="9525"/>
            <a:ext cx="10693400" cy="1276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7625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4800" b="1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Instructivo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None/>
            </a:pPr>
            <a:r>
              <a:rPr lang="es-AR" sz="1900" b="0" i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Este instructivo es para uso interno. Eliminá esta diapositiva antes de compartir.</a:t>
            </a:r>
            <a:endParaRPr sz="19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 txBox="1">
            <a:spLocks noGrp="1"/>
          </p:cNvSpPr>
          <p:nvPr>
            <p:ph type="body" idx="4294967295"/>
          </p:nvPr>
        </p:nvSpPr>
        <p:spPr>
          <a:xfrm>
            <a:off x="4755972" y="2477298"/>
            <a:ext cx="5562600" cy="254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>
                <a:solidFill>
                  <a:srgbClr val="3F3F3F"/>
                </a:solidFill>
              </a:rPr>
              <a:t>APLICAR LOGO:</a:t>
            </a:r>
            <a:endParaRPr/>
          </a:p>
          <a:p>
            <a:pPr marL="12700" marR="346075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s-AR" b="0">
                <a:solidFill>
                  <a:srgbClr val="3F3F3F"/>
                </a:solidFill>
              </a:rPr>
              <a:t>Puede aplicarse en la parte superior de la portada. La imagen del logo debe estar preferentemente en formato PNG con fondo transparente.</a:t>
            </a:r>
            <a:endParaRPr/>
          </a:p>
          <a:p>
            <a:pPr marL="1270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s-AR" b="0">
                <a:solidFill>
                  <a:srgbClr val="3F3F3F"/>
                </a:solidFill>
              </a:rPr>
              <a:t>Esto puede hacerse de dos maneras:</a:t>
            </a:r>
            <a:endParaRPr/>
          </a:p>
          <a:p>
            <a:pPr marL="239395" marR="5080" lvl="0" indent="-22732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alibri"/>
              <a:buAutoNum type="arabicPeriod"/>
            </a:pPr>
            <a:r>
              <a:rPr lang="es-AR" b="0">
                <a:solidFill>
                  <a:srgbClr val="3F3F3F"/>
                </a:solidFill>
              </a:rPr>
              <a:t>Arrastrando el archivo en PNG o JPG hacia la diapositiva donde se quiere colocar.</a:t>
            </a:r>
            <a:endParaRPr/>
          </a:p>
          <a:p>
            <a:pPr marL="240665" lvl="0" indent="-227965" algn="l" rtl="0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alibri"/>
              <a:buAutoNum type="arabicPeriod"/>
            </a:pPr>
            <a:r>
              <a:rPr lang="es-AR" b="0">
                <a:solidFill>
                  <a:srgbClr val="3F3F3F"/>
                </a:solidFill>
              </a:rPr>
              <a:t>Desde el menú insertar ---&gt; imagen.</a:t>
            </a:r>
            <a:endParaRPr/>
          </a:p>
        </p:txBody>
      </p:sp>
      <p:sp>
        <p:nvSpPr>
          <p:cNvPr id="55" name="Google Shape;55;p2"/>
          <p:cNvSpPr txBox="1"/>
          <p:nvPr/>
        </p:nvSpPr>
        <p:spPr>
          <a:xfrm>
            <a:off x="1904301" y="1499704"/>
            <a:ext cx="6883400" cy="373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000" rIns="0" bIns="0" anchor="ctr" anchorCtr="0">
            <a:spAutoFit/>
          </a:bodyPr>
          <a:lstStyle/>
          <a:p>
            <a:pPr marL="16446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Calibri"/>
              <a:buNone/>
            </a:pPr>
            <a:r>
              <a:rPr lang="es-AR" sz="19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Para poder editar el archivo primero debés descargarlo</a:t>
            </a:r>
            <a:endParaRPr sz="19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 txBox="1"/>
          <p:nvPr/>
        </p:nvSpPr>
        <p:spPr>
          <a:xfrm>
            <a:off x="3746500" y="2442643"/>
            <a:ext cx="520065" cy="18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100"/>
              <a:buFont typeface="Calibri"/>
              <a:buNone/>
            </a:pPr>
            <a:r>
              <a:rPr lang="es-AR" sz="11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LOGO</a:t>
            </a:r>
            <a:endParaRPr sz="11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"/>
          <p:cNvSpPr txBox="1"/>
          <p:nvPr/>
        </p:nvSpPr>
        <p:spPr>
          <a:xfrm>
            <a:off x="457200" y="5642126"/>
            <a:ext cx="9918700" cy="103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450" rIns="0" bIns="0" anchor="ctr" anchorCtr="0">
            <a:spAutoFit/>
          </a:bodyPr>
          <a:lstStyle/>
          <a:p>
            <a:pPr marL="260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None/>
            </a:pPr>
            <a:r>
              <a:rPr lang="es-AR" sz="14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IMPORTANTE:</a:t>
            </a:r>
            <a:endParaRPr sz="1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87044" marR="342265" lvl="0" indent="-227328" algn="l" rtl="0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s-AR"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Si deseás adicionar una portada propia el tamaño de la imagen recomendada es de 842 px de ancho por 595 px de alto.</a:t>
            </a:r>
            <a:endParaRPr sz="1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87680" marR="2082164" lvl="0" indent="-22796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Calibri"/>
              <a:buAutoNum type="arabicPeriod"/>
            </a:pPr>
            <a:r>
              <a:rPr lang="es-AR"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Si tu logo tiene fondo blanco, ingresa a este link para colocarlo en transparencia: 	</a:t>
            </a:r>
            <a:r>
              <a:rPr lang="es-AR" sz="1400" b="0" i="0" u="sng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https://studio.creativefabrica.com/background-remover</a:t>
            </a:r>
            <a:endParaRPr sz="14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66947" y="4773312"/>
            <a:ext cx="3254977" cy="2302444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3" name="Google Shape;6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4435" y="3239156"/>
            <a:ext cx="2692465" cy="1897731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" name="Google Shape;6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71497" y="1529594"/>
            <a:ext cx="4456686" cy="2119355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5" name="Google Shape;65;p3"/>
          <p:cNvSpPr txBox="1"/>
          <p:nvPr/>
        </p:nvSpPr>
        <p:spPr>
          <a:xfrm>
            <a:off x="3275900" y="3805011"/>
            <a:ext cx="6852284" cy="741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None/>
            </a:pPr>
            <a:r>
              <a:rPr lang="es-AR" sz="13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EDICIÓN Y MODIFICACIÓN: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None/>
            </a:pP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Todos los textos, imágenes e íconos utilizados en este archivo son 100% editables. Podés modificarlos, cambiarlos, agregar nuevos o eliminarlos según tus necesidades.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 txBox="1"/>
          <p:nvPr/>
        </p:nvSpPr>
        <p:spPr>
          <a:xfrm>
            <a:off x="444435" y="5576534"/>
            <a:ext cx="6807265" cy="1207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None/>
            </a:pPr>
            <a:r>
              <a:rPr lang="es-AR" sz="13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LOGOS SE VE BIEN: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41300" marR="5080" lvl="0" indent="-22923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AutoNum type="arabicPeriod"/>
            </a:pP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Todos los logos “Se ve bien” pueden eliminarse de ser necesario. Para eliminarlos debe seleccionar el logo y apretar la tecla “</a:t>
            </a:r>
            <a:r>
              <a:rPr lang="es-AR" sz="1300" b="0" i="1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Supr</a:t>
            </a: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41300" marR="571500" lvl="0" indent="-22923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AutoNum type="arabicPeriod"/>
            </a:pP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Todos los logos “Se ve bien” pueden reemplazarse seleccionando el logo y haciendo: click derecho en la imagen --&gt; “</a:t>
            </a:r>
            <a:r>
              <a:rPr lang="es-AR" sz="1300" b="0" i="1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Cambiar imagen</a:t>
            </a: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 txBox="1"/>
          <p:nvPr/>
        </p:nvSpPr>
        <p:spPr>
          <a:xfrm>
            <a:off x="444500" y="2050195"/>
            <a:ext cx="5130800" cy="747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None/>
            </a:pPr>
            <a:r>
              <a:rPr lang="es-AR" sz="1300" b="1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ELIMINAR PÁGINAS: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3F3F"/>
              </a:buClr>
              <a:buSzPts val="1300"/>
              <a:buFont typeface="Calibri"/>
              <a:buNone/>
            </a:pP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Podés eliminar diapositivas seleccionando la página y apretando la tecla “Supr” o haciendo click derecho ---&gt; “</a:t>
            </a:r>
            <a:r>
              <a:rPr lang="es-AR" sz="1300" b="0" i="1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Eliminar diapositiva</a:t>
            </a:r>
            <a:r>
              <a:rPr lang="es-AR" sz="1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”.</a:t>
            </a:r>
            <a:endParaRPr sz="13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5747097" y="1576681"/>
            <a:ext cx="692727" cy="516676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 txBox="1"/>
          <p:nvPr/>
        </p:nvSpPr>
        <p:spPr>
          <a:xfrm>
            <a:off x="-15009" y="9051"/>
            <a:ext cx="10693400" cy="1277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7625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entury Gothic"/>
              <a:buNone/>
            </a:pPr>
            <a:r>
              <a:rPr lang="es-AR" sz="4800" b="1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Instructivo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3F3F3F"/>
              </a:buClr>
              <a:buSzPts val="1900"/>
              <a:buFont typeface="Calibri"/>
              <a:buNone/>
            </a:pPr>
            <a:r>
              <a:rPr lang="es-AR" sz="1900" b="0" i="1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Este instructivo es para uso interno. Eliminá esta diapositiva antes de compartir.</a:t>
            </a:r>
            <a:endParaRPr sz="1900" b="0" i="0" u="none" strike="noStrike" cap="non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7403215" y="5928875"/>
            <a:ext cx="286251" cy="124922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8554720" y="5707845"/>
            <a:ext cx="217800" cy="231913"/>
          </a:xfrm>
          <a:prstGeom prst="rect">
            <a:avLst/>
          </a:prstGeom>
          <a:noFill/>
          <a:ln w="127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540804" y="1441356"/>
            <a:ext cx="3160737" cy="2492760"/>
            <a:chOff x="540804" y="1441356"/>
            <a:chExt cx="3160737" cy="2492760"/>
          </a:xfrm>
        </p:grpSpPr>
        <p:sp>
          <p:nvSpPr>
            <p:cNvPr id="77" name="Google Shape;77;p4"/>
            <p:cNvSpPr/>
            <p:nvPr/>
          </p:nvSpPr>
          <p:spPr>
            <a:xfrm>
              <a:off x="540804" y="298162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78" name="Google Shape;78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20762" y="2156129"/>
              <a:ext cx="1561079" cy="17779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12529" y="1441383"/>
              <a:ext cx="889012" cy="889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796789" y="1441356"/>
              <a:ext cx="764341" cy="6813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" name="Google Shape;81;p4"/>
          <p:cNvSpPr/>
          <p:nvPr/>
        </p:nvSpPr>
        <p:spPr>
          <a:xfrm>
            <a:off x="2341115" y="5044104"/>
            <a:ext cx="0" cy="1462405"/>
          </a:xfrm>
          <a:custGeom>
            <a:avLst/>
            <a:gdLst/>
            <a:ahLst/>
            <a:cxnLst/>
            <a:rect l="l" t="t" r="r" b="b"/>
            <a:pathLst>
              <a:path w="120000" h="1462404" extrusionOk="0">
                <a:moveTo>
                  <a:pt x="0" y="0"/>
                </a:moveTo>
                <a:lnTo>
                  <a:pt x="0" y="14618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2" name="Google Shape;82;p4"/>
          <p:cNvSpPr txBox="1"/>
          <p:nvPr/>
        </p:nvSpPr>
        <p:spPr>
          <a:xfrm>
            <a:off x="528100" y="5002829"/>
            <a:ext cx="1758950" cy="125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8,8 x 7,9 x 2,6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Plástico ABS acabado mate.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 batería: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5000 mAh.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1968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Cables de carga: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USB, Micro USB, Tipo C y IPhone.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Linterna: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Dual led.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1397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Puede cargar hasta 5 dispositivos al mismo tiempo.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" name="Google Shape;8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805" y="6309109"/>
            <a:ext cx="138361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3084" y="6313752"/>
            <a:ext cx="160073" cy="162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97165" y="5167929"/>
            <a:ext cx="108000" cy="1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31857" y="5321879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4"/>
          <p:cNvGrpSpPr/>
          <p:nvPr/>
        </p:nvGrpSpPr>
        <p:grpSpPr>
          <a:xfrm>
            <a:off x="2409493" y="5314026"/>
            <a:ext cx="118131" cy="583612"/>
            <a:chOff x="2409493" y="5314026"/>
            <a:chExt cx="118131" cy="583612"/>
          </a:xfrm>
        </p:grpSpPr>
        <p:pic>
          <p:nvPicPr>
            <p:cNvPr id="88" name="Google Shape;88;p4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409493" y="5314026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4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410975" y="5629574"/>
              <a:ext cx="115167" cy="11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4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2410866" y="5784249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4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2422262" y="5469429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2" name="Google Shape;92;p4"/>
          <p:cNvSpPr txBox="1"/>
          <p:nvPr/>
        </p:nvSpPr>
        <p:spPr>
          <a:xfrm>
            <a:off x="2395090" y="5002829"/>
            <a:ext cx="1128395" cy="91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60655" marR="182245" lvl="0" indent="0" algn="l" rtl="0">
              <a:lnSpc>
                <a:spcPct val="114500"/>
              </a:lnSpc>
              <a:spcBef>
                <a:spcPts val="5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Impresión digital 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370630" y="5489495"/>
            <a:ext cx="101600" cy="1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4"/>
          <p:cNvSpPr txBox="1"/>
          <p:nvPr/>
        </p:nvSpPr>
        <p:spPr>
          <a:xfrm>
            <a:off x="528100" y="819056"/>
            <a:ext cx="2362200" cy="67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32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Power bank multipuerto Connecticut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14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EC750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3976833" y="819056"/>
            <a:ext cx="262255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Auriculares Bluetooth Shell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EC756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5770708" y="5044104"/>
            <a:ext cx="0" cy="1129030"/>
          </a:xfrm>
          <a:custGeom>
            <a:avLst/>
            <a:gdLst/>
            <a:ahLst/>
            <a:cxnLst/>
            <a:rect l="l" t="t" r="r" b="b"/>
            <a:pathLst>
              <a:path w="120000" h="1129029" extrusionOk="0">
                <a:moveTo>
                  <a:pt x="0" y="0"/>
                </a:moveTo>
                <a:lnTo>
                  <a:pt x="0" y="1128903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97" name="Google Shape;97;p4"/>
          <p:cNvGrpSpPr/>
          <p:nvPr/>
        </p:nvGrpSpPr>
        <p:grpSpPr>
          <a:xfrm>
            <a:off x="3989527" y="2473625"/>
            <a:ext cx="2921000" cy="1142999"/>
            <a:chOff x="3989527" y="2473625"/>
            <a:chExt cx="2921000" cy="1142999"/>
          </a:xfrm>
        </p:grpSpPr>
        <p:sp>
          <p:nvSpPr>
            <p:cNvPr id="98" name="Google Shape;98;p4"/>
            <p:cNvSpPr/>
            <p:nvPr/>
          </p:nvSpPr>
          <p:spPr>
            <a:xfrm>
              <a:off x="3989527" y="298162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 extrusionOk="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99" name="Google Shape;99;p4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4780044" y="2473625"/>
              <a:ext cx="1339976" cy="11429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0" name="Google Shape;100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662888" y="3883762"/>
            <a:ext cx="448055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4789122" y="3883762"/>
            <a:ext cx="746765" cy="8693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" name="Google Shape;102;p4"/>
          <p:cNvGrpSpPr/>
          <p:nvPr/>
        </p:nvGrpSpPr>
        <p:grpSpPr>
          <a:xfrm>
            <a:off x="4940336" y="1449915"/>
            <a:ext cx="1019392" cy="889005"/>
            <a:chOff x="4940336" y="1449915"/>
            <a:chExt cx="1019392" cy="889005"/>
          </a:xfrm>
        </p:grpSpPr>
        <p:pic>
          <p:nvPicPr>
            <p:cNvPr id="103" name="Google Shape;103;p4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4940336" y="1449915"/>
              <a:ext cx="889001" cy="889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4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261228" y="1479791"/>
              <a:ext cx="698500" cy="80840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5" name="Google Shape;105;p4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796037" y="5167929"/>
            <a:ext cx="108000" cy="1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4"/>
          <p:cNvGrpSpPr/>
          <p:nvPr/>
        </p:nvGrpSpPr>
        <p:grpSpPr>
          <a:xfrm>
            <a:off x="5903963" y="5314031"/>
            <a:ext cx="115379" cy="428210"/>
            <a:chOff x="5903963" y="5314031"/>
            <a:chExt cx="115379" cy="428210"/>
          </a:xfrm>
        </p:grpSpPr>
        <p:pic>
          <p:nvPicPr>
            <p:cNvPr id="107" name="Google Shape;107;p4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5904068" y="5474178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4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5903963" y="5628852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4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5915355" y="5314031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" name="Google Shape;110;p4"/>
          <p:cNvSpPr txBox="1"/>
          <p:nvPr/>
        </p:nvSpPr>
        <p:spPr>
          <a:xfrm>
            <a:off x="5888182" y="5002829"/>
            <a:ext cx="1128395" cy="76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60655" marR="182245" lvl="0" indent="0" algn="l" rtl="0">
              <a:lnSpc>
                <a:spcPct val="113300"/>
              </a:lnSpc>
              <a:spcBef>
                <a:spcPts val="10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digital 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6863723" y="5334097"/>
            <a:ext cx="101600" cy="1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/>
        </p:nvSpPr>
        <p:spPr>
          <a:xfrm>
            <a:off x="3950966" y="5002829"/>
            <a:ext cx="1684020" cy="84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5,5 x 5 x 2,5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Plástico ABS.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Reproducción: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 horas aprox.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Función táctil: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Encendido, apagado, avance, retroceso y pausa.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963672" y="5942629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4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4165950" y="5947273"/>
            <a:ext cx="160074" cy="162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4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1625028" y="4087012"/>
            <a:ext cx="752549" cy="571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3</a:t>
            </a:fld>
            <a:endParaRPr/>
          </a:p>
        </p:txBody>
      </p:sp>
      <p:sp>
        <p:nvSpPr>
          <p:cNvPr id="118" name="Google Shape;118;p4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119" name="Google Shape;119;p4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1497828" y="3139166"/>
            <a:ext cx="1006945" cy="20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4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5145066" y="2818389"/>
            <a:ext cx="609922" cy="453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/>
        </p:nvSpPr>
        <p:spPr>
          <a:xfrm>
            <a:off x="516771" y="819056"/>
            <a:ext cx="148463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Bolígrafo Loren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BP323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2043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41957" y="2662642"/>
            <a:ext cx="70777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7746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71080" y="2662642"/>
            <a:ext cx="8392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82896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76230" y="2662642"/>
            <a:ext cx="8392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472597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465931" y="2662642"/>
            <a:ext cx="83925" cy="952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34;p5"/>
          <p:cNvGrpSpPr/>
          <p:nvPr/>
        </p:nvGrpSpPr>
        <p:grpSpPr>
          <a:xfrm>
            <a:off x="405701" y="1606041"/>
            <a:ext cx="1125323" cy="2912345"/>
            <a:chOff x="405701" y="1606041"/>
            <a:chExt cx="1125323" cy="2912345"/>
          </a:xfrm>
        </p:grpSpPr>
        <p:pic>
          <p:nvPicPr>
            <p:cNvPr id="135" name="Google Shape;135;p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05701" y="1606041"/>
              <a:ext cx="1095184" cy="29123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6" name="Google Shape;136;p5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453766" y="2509224"/>
              <a:ext cx="70485" cy="1015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137;p5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1447099" y="2662642"/>
              <a:ext cx="83925" cy="952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8" name="Google Shape;138;p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601191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594524" y="2662642"/>
            <a:ext cx="8392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325171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2318506" y="2662642"/>
            <a:ext cx="83925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2030322" y="2509224"/>
            <a:ext cx="70485" cy="10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2023655" y="2662642"/>
            <a:ext cx="83925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 txBox="1"/>
          <p:nvPr/>
        </p:nvSpPr>
        <p:spPr>
          <a:xfrm>
            <a:off x="516771" y="5425230"/>
            <a:ext cx="870585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Plástico.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Tinta: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Negra.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5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529478" y="5790705"/>
            <a:ext cx="138360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731755" y="5795348"/>
            <a:ext cx="160073" cy="16240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"/>
          <p:cNvSpPr/>
          <p:nvPr/>
        </p:nvSpPr>
        <p:spPr>
          <a:xfrm>
            <a:off x="1453992" y="5421505"/>
            <a:ext cx="0" cy="944244"/>
          </a:xfrm>
          <a:custGeom>
            <a:avLst/>
            <a:gdLst/>
            <a:ahLst/>
            <a:cxnLst/>
            <a:rect l="l" t="t" r="r" b="b"/>
            <a:pathLst>
              <a:path w="120000" h="944245" extrusionOk="0">
                <a:moveTo>
                  <a:pt x="0" y="0"/>
                </a:moveTo>
                <a:lnTo>
                  <a:pt x="0" y="944003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48" name="Google Shape;148;p5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423007" y="5590330"/>
            <a:ext cx="108000" cy="1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9" name="Google Shape;149;p5"/>
          <p:cNvGrpSpPr/>
          <p:nvPr/>
        </p:nvGrpSpPr>
        <p:grpSpPr>
          <a:xfrm>
            <a:off x="1559788" y="5736432"/>
            <a:ext cx="118133" cy="583607"/>
            <a:chOff x="1559788" y="5736432"/>
            <a:chExt cx="118133" cy="583607"/>
          </a:xfrm>
        </p:grpSpPr>
        <p:pic>
          <p:nvPicPr>
            <p:cNvPr id="150" name="Google Shape;150;p5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1559791" y="5896194"/>
              <a:ext cx="118130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5"/>
            <p:cNvPicPr preferRelativeResize="0"/>
            <p:nvPr/>
          </p:nvPicPr>
          <p:blipFill rotWithShape="1">
            <a:blip r:embed="rId24">
              <a:alphaModFix/>
            </a:blip>
            <a:srcRect/>
            <a:stretch/>
          </p:blipFill>
          <p:spPr>
            <a:xfrm>
              <a:off x="1559792" y="6051975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5"/>
            <p:cNvPicPr preferRelativeResize="0"/>
            <p:nvPr/>
          </p:nvPicPr>
          <p:blipFill rotWithShape="1">
            <a:blip r:embed="rId25">
              <a:alphaModFix/>
            </a:blip>
            <a:srcRect/>
            <a:stretch/>
          </p:blipFill>
          <p:spPr>
            <a:xfrm>
              <a:off x="1559788" y="6206648"/>
              <a:ext cx="115379" cy="1133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5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1559791" y="5736432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" name="Google Shape;154;p5"/>
          <p:cNvSpPr txBox="1"/>
          <p:nvPr/>
        </p:nvSpPr>
        <p:spPr>
          <a:xfrm>
            <a:off x="1520667" y="5425230"/>
            <a:ext cx="1128395" cy="91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83515" marR="170180" lvl="0" indent="-11429" algn="l" rtl="0">
              <a:lnSpc>
                <a:spcPct val="113300"/>
              </a:lnSpc>
              <a:spcBef>
                <a:spcPts val="11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digital Grabado láser 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5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2508159" y="5746464"/>
            <a:ext cx="101600" cy="1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5"/>
          <p:cNvSpPr txBox="1"/>
          <p:nvPr/>
        </p:nvSpPr>
        <p:spPr>
          <a:xfrm>
            <a:off x="3836033" y="819056"/>
            <a:ext cx="155384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Libreta Medium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T723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5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4114501" y="5016153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4725875" y="5016153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5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3848734" y="4633671"/>
            <a:ext cx="2445486" cy="317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5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5337249" y="5016153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5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5948621" y="5016153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5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3870433" y="1618037"/>
            <a:ext cx="1549280" cy="288834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5"/>
          <p:cNvSpPr txBox="1"/>
          <p:nvPr/>
        </p:nvSpPr>
        <p:spPr>
          <a:xfrm>
            <a:off x="3836033" y="5390648"/>
            <a:ext cx="1266190" cy="43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508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14 x 21 x 1,5 cm.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Papel, Cartón, Poliuretano.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/>
          <p:nvPr/>
        </p:nvSpPr>
        <p:spPr>
          <a:xfrm>
            <a:off x="5247575" y="5421505"/>
            <a:ext cx="0" cy="818515"/>
          </a:xfrm>
          <a:custGeom>
            <a:avLst/>
            <a:gdLst/>
            <a:ahLst/>
            <a:cxnLst/>
            <a:rect l="l" t="t" r="r" b="b"/>
            <a:pathLst>
              <a:path w="120000" h="818514" extrusionOk="0">
                <a:moveTo>
                  <a:pt x="0" y="0"/>
                </a:moveTo>
                <a:lnTo>
                  <a:pt x="0" y="818095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165" name="Google Shape;165;p5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3848738" y="5918968"/>
            <a:ext cx="138361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5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4051016" y="5923611"/>
            <a:ext cx="160074" cy="162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5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6272427" y="5555748"/>
            <a:ext cx="108000" cy="1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8" name="Google Shape;168;p5"/>
          <p:cNvGrpSpPr/>
          <p:nvPr/>
        </p:nvGrpSpPr>
        <p:grpSpPr>
          <a:xfrm>
            <a:off x="5382998" y="5857247"/>
            <a:ext cx="115168" cy="276719"/>
            <a:chOff x="5382998" y="5857247"/>
            <a:chExt cx="115168" cy="276719"/>
          </a:xfrm>
        </p:grpSpPr>
        <p:pic>
          <p:nvPicPr>
            <p:cNvPr id="169" name="Google Shape;169;p5"/>
            <p:cNvPicPr preferRelativeResize="0"/>
            <p:nvPr/>
          </p:nvPicPr>
          <p:blipFill rotWithShape="1">
            <a:blip r:embed="rId24">
              <a:alphaModFix/>
            </a:blip>
            <a:srcRect/>
            <a:stretch/>
          </p:blipFill>
          <p:spPr>
            <a:xfrm>
              <a:off x="5383000" y="6017393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5"/>
            <p:cNvPicPr preferRelativeResize="0"/>
            <p:nvPr/>
          </p:nvPicPr>
          <p:blipFill rotWithShape="1">
            <a:blip r:embed="rId37">
              <a:alphaModFix/>
            </a:blip>
            <a:srcRect/>
            <a:stretch/>
          </p:blipFill>
          <p:spPr>
            <a:xfrm>
              <a:off x="5382998" y="5857247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1" name="Google Shape;171;p5"/>
          <p:cNvGrpSpPr/>
          <p:nvPr/>
        </p:nvGrpSpPr>
        <p:grpSpPr>
          <a:xfrm>
            <a:off x="6225066" y="5712706"/>
            <a:ext cx="207901" cy="246876"/>
            <a:chOff x="6225066" y="5712706"/>
            <a:chExt cx="207901" cy="246876"/>
          </a:xfrm>
        </p:grpSpPr>
        <p:pic>
          <p:nvPicPr>
            <p:cNvPr id="172" name="Google Shape;172;p5"/>
            <p:cNvPicPr preferRelativeResize="0"/>
            <p:nvPr/>
          </p:nvPicPr>
          <p:blipFill rotWithShape="1">
            <a:blip r:embed="rId38">
              <a:alphaModFix/>
            </a:blip>
            <a:srcRect/>
            <a:stretch/>
          </p:blipFill>
          <p:spPr>
            <a:xfrm>
              <a:off x="6331367" y="5857982"/>
              <a:ext cx="101600" cy="101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5"/>
            <p:cNvPicPr preferRelativeResize="0"/>
            <p:nvPr/>
          </p:nvPicPr>
          <p:blipFill rotWithShape="1">
            <a:blip r:embed="rId39">
              <a:alphaModFix/>
            </a:blip>
            <a:srcRect/>
            <a:stretch/>
          </p:blipFill>
          <p:spPr>
            <a:xfrm>
              <a:off x="6225066" y="5712706"/>
              <a:ext cx="101600" cy="101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" name="Google Shape;174;p5"/>
          <p:cNvSpPr txBox="1"/>
          <p:nvPr/>
        </p:nvSpPr>
        <p:spPr>
          <a:xfrm>
            <a:off x="5370298" y="5390648"/>
            <a:ext cx="1128395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7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46050" marR="196850" lvl="0" indent="22225" algn="l" rtl="0">
              <a:lnSpc>
                <a:spcPct val="114199"/>
              </a:lnSpc>
              <a:spcBef>
                <a:spcPts val="114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Impresión digital Serigrafía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5377748" y="5701845"/>
            <a:ext cx="118131" cy="1173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5"/>
          <p:cNvGrpSpPr/>
          <p:nvPr/>
        </p:nvGrpSpPr>
        <p:grpSpPr>
          <a:xfrm>
            <a:off x="5568413" y="2191207"/>
            <a:ext cx="876300" cy="1012393"/>
            <a:chOff x="5568413" y="2191207"/>
            <a:chExt cx="876300" cy="1012393"/>
          </a:xfrm>
        </p:grpSpPr>
        <p:pic>
          <p:nvPicPr>
            <p:cNvPr id="177" name="Google Shape;177;p5"/>
            <p:cNvPicPr preferRelativeResize="0"/>
            <p:nvPr/>
          </p:nvPicPr>
          <p:blipFill rotWithShape="1">
            <a:blip r:embed="rId41">
              <a:alphaModFix/>
            </a:blip>
            <a:srcRect/>
            <a:stretch/>
          </p:blipFill>
          <p:spPr>
            <a:xfrm>
              <a:off x="5568413" y="2259144"/>
              <a:ext cx="876300" cy="8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5"/>
            <p:cNvPicPr preferRelativeResize="0"/>
            <p:nvPr/>
          </p:nvPicPr>
          <p:blipFill rotWithShape="1">
            <a:blip r:embed="rId42">
              <a:alphaModFix/>
            </a:blip>
            <a:srcRect/>
            <a:stretch/>
          </p:blipFill>
          <p:spPr>
            <a:xfrm>
              <a:off x="5790488" y="2191207"/>
              <a:ext cx="654215" cy="101239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9" name="Google Shape;179;p5"/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5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</a:t>
            </a:fld>
            <a:endParaRPr/>
          </a:p>
        </p:txBody>
      </p:sp>
      <p:sp>
        <p:nvSpPr>
          <p:cNvPr id="181" name="Google Shape;181;p5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182" name="Google Shape;182;p5"/>
          <p:cNvPicPr preferRelativeResize="0"/>
          <p:nvPr/>
        </p:nvPicPr>
        <p:blipFill rotWithShape="1">
          <a:blip r:embed="rId44">
            <a:alphaModFix/>
          </a:blip>
          <a:srcRect/>
          <a:stretch/>
        </p:blipFill>
        <p:spPr>
          <a:xfrm rot="-4434456">
            <a:off x="751268" y="2973560"/>
            <a:ext cx="516723" cy="103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5"/>
          <p:cNvPicPr preferRelativeResize="0"/>
          <p:nvPr/>
        </p:nvPicPr>
        <p:blipFill rotWithShape="1">
          <a:blip r:embed="rId45">
            <a:alphaModFix/>
          </a:blip>
          <a:srcRect/>
          <a:stretch/>
        </p:blipFill>
        <p:spPr>
          <a:xfrm>
            <a:off x="4237605" y="2612459"/>
            <a:ext cx="737690" cy="169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6"/>
          <p:cNvGrpSpPr/>
          <p:nvPr/>
        </p:nvGrpSpPr>
        <p:grpSpPr>
          <a:xfrm>
            <a:off x="4121454" y="1563844"/>
            <a:ext cx="2908300" cy="3009102"/>
            <a:chOff x="4121454" y="1563844"/>
            <a:chExt cx="2908300" cy="3009102"/>
          </a:xfrm>
        </p:grpSpPr>
        <p:sp>
          <p:nvSpPr>
            <p:cNvPr id="189" name="Google Shape;189;p6"/>
            <p:cNvSpPr/>
            <p:nvPr/>
          </p:nvSpPr>
          <p:spPr>
            <a:xfrm>
              <a:off x="4121454" y="3011220"/>
              <a:ext cx="2908300" cy="114300"/>
            </a:xfrm>
            <a:custGeom>
              <a:avLst/>
              <a:gdLst/>
              <a:ahLst/>
              <a:cxnLst/>
              <a:rect l="l" t="t" r="r" b="b"/>
              <a:pathLst>
                <a:path w="2908300" h="114300" extrusionOk="0">
                  <a:moveTo>
                    <a:pt x="29083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2908300" y="114300"/>
                  </a:lnTo>
                  <a:lnTo>
                    <a:pt x="2908300" y="0"/>
                  </a:lnTo>
                  <a:close/>
                </a:path>
              </a:pathLst>
            </a:custGeom>
            <a:solidFill>
              <a:srgbClr val="E5783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190" name="Google Shape;190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58755" y="1563844"/>
              <a:ext cx="1986007" cy="3009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1" name="Google Shape;191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76954" y="2598491"/>
              <a:ext cx="939800" cy="9398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605500" y="2618413"/>
              <a:ext cx="986942" cy="9397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3" name="Google Shape;193;p6"/>
          <p:cNvGrpSpPr/>
          <p:nvPr/>
        </p:nvGrpSpPr>
        <p:grpSpPr>
          <a:xfrm>
            <a:off x="558801" y="1563844"/>
            <a:ext cx="2023542" cy="3009102"/>
            <a:chOff x="558801" y="1563844"/>
            <a:chExt cx="2023542" cy="3009102"/>
          </a:xfrm>
        </p:grpSpPr>
        <p:pic>
          <p:nvPicPr>
            <p:cNvPr id="194" name="Google Shape;194;p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58801" y="1563844"/>
              <a:ext cx="2023542" cy="3009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576997" y="2675811"/>
              <a:ext cx="939802" cy="939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6" name="Google Shape;196;p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561401" y="2675813"/>
              <a:ext cx="1010295" cy="9397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7" name="Google Shape;197;p6"/>
          <p:cNvSpPr txBox="1"/>
          <p:nvPr/>
        </p:nvSpPr>
        <p:spPr>
          <a:xfrm>
            <a:off x="546100" y="819056"/>
            <a:ext cx="291084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Botella Hawaii Honolulu mate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T538 + T542T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6"/>
          <p:cNvSpPr txBox="1"/>
          <p:nvPr/>
        </p:nvSpPr>
        <p:spPr>
          <a:xfrm>
            <a:off x="4108751" y="819056"/>
            <a:ext cx="233807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Botella Hawaii Honolulu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T538 + T542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9293" y="4748706"/>
            <a:ext cx="169113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931" y="5383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26002" y="4748706"/>
            <a:ext cx="170101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71134" y="5383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6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92400" y="4748707"/>
            <a:ext cx="170094" cy="57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37533" y="5383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259611" y="4748707"/>
            <a:ext cx="170091" cy="57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304735" y="5383588"/>
            <a:ext cx="79578" cy="11441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6"/>
          <p:cNvSpPr/>
          <p:nvPr/>
        </p:nvSpPr>
        <p:spPr>
          <a:xfrm>
            <a:off x="1729210" y="5741205"/>
            <a:ext cx="0" cy="1205230"/>
          </a:xfrm>
          <a:custGeom>
            <a:avLst/>
            <a:gdLst/>
            <a:ahLst/>
            <a:cxnLst/>
            <a:rect l="l" t="t" r="r" b="b"/>
            <a:pathLst>
              <a:path w="120000" h="1205229" extrusionOk="0">
                <a:moveTo>
                  <a:pt x="0" y="0"/>
                </a:moveTo>
                <a:lnTo>
                  <a:pt x="0" y="1205001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8" name="Google Shape;208;p6"/>
          <p:cNvSpPr/>
          <p:nvPr/>
        </p:nvSpPr>
        <p:spPr>
          <a:xfrm>
            <a:off x="5404551" y="5741205"/>
            <a:ext cx="0" cy="1205230"/>
          </a:xfrm>
          <a:custGeom>
            <a:avLst/>
            <a:gdLst/>
            <a:ahLst/>
            <a:cxnLst/>
            <a:rect l="l" t="t" r="r" b="b"/>
            <a:pathLst>
              <a:path w="120000" h="1205229" extrusionOk="0">
                <a:moveTo>
                  <a:pt x="0" y="0"/>
                </a:moveTo>
                <a:lnTo>
                  <a:pt x="0" y="1205001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9" name="Google Shape;209;p6"/>
          <p:cNvSpPr txBox="1"/>
          <p:nvPr/>
        </p:nvSpPr>
        <p:spPr>
          <a:xfrm>
            <a:off x="546100" y="5744929"/>
            <a:ext cx="1064260" cy="84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6 x 20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1206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550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Plástico PET.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botella: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61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tapa: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22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Tapa: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4108716" y="5744929"/>
            <a:ext cx="1176020" cy="84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6 x 20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12382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550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Plástico PET.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botella: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61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tapa: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26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Tapa: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Con transparencia.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6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58800" y="6756707"/>
            <a:ext cx="181147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6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19549" y="6756706"/>
            <a:ext cx="133228" cy="1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216715" y="6756950"/>
            <a:ext cx="162478" cy="164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6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803451" y="6756798"/>
            <a:ext cx="152591" cy="16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121451" y="6756707"/>
            <a:ext cx="181146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6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582200" y="6756706"/>
            <a:ext cx="133228" cy="16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6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4779364" y="6756950"/>
            <a:ext cx="162479" cy="164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6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4366103" y="6756798"/>
            <a:ext cx="152590" cy="16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6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2807752" y="6066163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0" name="Google Shape;220;p6"/>
          <p:cNvGrpSpPr/>
          <p:nvPr/>
        </p:nvGrpSpPr>
        <p:grpSpPr>
          <a:xfrm>
            <a:off x="1859381" y="6056132"/>
            <a:ext cx="115379" cy="433212"/>
            <a:chOff x="1859381" y="6056132"/>
            <a:chExt cx="115379" cy="433212"/>
          </a:xfrm>
        </p:grpSpPr>
        <p:pic>
          <p:nvPicPr>
            <p:cNvPr id="221" name="Google Shape;221;p6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1859381" y="6375961"/>
              <a:ext cx="115379" cy="1133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p6"/>
            <p:cNvPicPr preferRelativeResize="0"/>
            <p:nvPr/>
          </p:nvPicPr>
          <p:blipFill rotWithShape="1">
            <a:blip r:embed="rId27">
              <a:alphaModFix/>
            </a:blip>
            <a:srcRect/>
            <a:stretch/>
          </p:blipFill>
          <p:spPr>
            <a:xfrm>
              <a:off x="1859384" y="6056132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6"/>
            <p:cNvPicPr preferRelativeResize="0"/>
            <p:nvPr/>
          </p:nvPicPr>
          <p:blipFill rotWithShape="1">
            <a:blip r:embed="rId28">
              <a:alphaModFix/>
            </a:blip>
            <a:srcRect/>
            <a:stretch/>
          </p:blipFill>
          <p:spPr>
            <a:xfrm>
              <a:off x="1859382" y="6215946"/>
              <a:ext cx="114682" cy="12191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4" name="Google Shape;224;p6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3057168" y="6226079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6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2751427" y="5910029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6"/>
          <p:cNvSpPr txBox="1"/>
          <p:nvPr/>
        </p:nvSpPr>
        <p:spPr>
          <a:xfrm>
            <a:off x="1846684" y="5744929"/>
            <a:ext cx="1185545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6845" marR="5080" lvl="0" indent="-11430" algn="l" rtl="0">
              <a:lnSpc>
                <a:spcPct val="115100"/>
              </a:lnSpc>
              <a:spcBef>
                <a:spcPts val="8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digital Impresión 360° digital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6"/>
          <p:cNvPicPr preferRelativeResize="0"/>
          <p:nvPr/>
        </p:nvPicPr>
        <p:blipFill rotWithShape="1">
          <a:blip r:embed="rId31">
            <a:alphaModFix/>
          </a:blip>
          <a:srcRect/>
          <a:stretch/>
        </p:blipFill>
        <p:spPr>
          <a:xfrm>
            <a:off x="6483094" y="6066163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6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6732508" y="6226079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" name="Google Shape;229;p6"/>
          <p:cNvGrpSpPr/>
          <p:nvPr/>
        </p:nvGrpSpPr>
        <p:grpSpPr>
          <a:xfrm>
            <a:off x="5534723" y="6056132"/>
            <a:ext cx="115379" cy="588270"/>
            <a:chOff x="5534723" y="6056132"/>
            <a:chExt cx="115379" cy="588270"/>
          </a:xfrm>
        </p:grpSpPr>
        <p:pic>
          <p:nvPicPr>
            <p:cNvPr id="230" name="Google Shape;230;p6"/>
            <p:cNvPicPr preferRelativeResize="0"/>
            <p:nvPr/>
          </p:nvPicPr>
          <p:blipFill rotWithShape="1">
            <a:blip r:embed="rId32">
              <a:alphaModFix/>
            </a:blip>
            <a:srcRect/>
            <a:stretch/>
          </p:blipFill>
          <p:spPr>
            <a:xfrm>
              <a:off x="5534723" y="6375961"/>
              <a:ext cx="115379" cy="1133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6"/>
            <p:cNvPicPr preferRelativeResize="0"/>
            <p:nvPr/>
          </p:nvPicPr>
          <p:blipFill rotWithShape="1">
            <a:blip r:embed="rId33">
              <a:alphaModFix/>
            </a:blip>
            <a:srcRect/>
            <a:stretch/>
          </p:blipFill>
          <p:spPr>
            <a:xfrm>
              <a:off x="5534724" y="6056132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6"/>
            <p:cNvPicPr preferRelativeResize="0"/>
            <p:nvPr/>
          </p:nvPicPr>
          <p:blipFill rotWithShape="1">
            <a:blip r:embed="rId34">
              <a:alphaModFix/>
            </a:blip>
            <a:srcRect/>
            <a:stretch/>
          </p:blipFill>
          <p:spPr>
            <a:xfrm>
              <a:off x="5534723" y="6215946"/>
              <a:ext cx="114682" cy="1219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6"/>
            <p:cNvPicPr preferRelativeResize="0"/>
            <p:nvPr/>
          </p:nvPicPr>
          <p:blipFill rotWithShape="1">
            <a:blip r:embed="rId35">
              <a:alphaModFix/>
            </a:blip>
            <a:srcRect/>
            <a:stretch/>
          </p:blipFill>
          <p:spPr>
            <a:xfrm>
              <a:off x="5534725" y="6527829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4" name="Google Shape;234;p6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6426767" y="5910029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6"/>
          <p:cNvSpPr txBox="1"/>
          <p:nvPr/>
        </p:nvSpPr>
        <p:spPr>
          <a:xfrm>
            <a:off x="5522026" y="5744929"/>
            <a:ext cx="1185545" cy="92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6845" marR="5080" lvl="0" indent="-11430" algn="l" rtl="0">
              <a:lnSpc>
                <a:spcPct val="113999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digital Impresión 360° digital Tampografía Serigrafía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6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6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5</a:t>
            </a:fld>
            <a:endParaRPr/>
          </a:p>
        </p:txBody>
      </p:sp>
      <p:sp>
        <p:nvSpPr>
          <p:cNvPr id="238" name="Google Shape;238;p6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239" name="Google Shape;239;p6"/>
          <p:cNvPicPr preferRelativeResize="0"/>
          <p:nvPr/>
        </p:nvPicPr>
        <p:blipFill rotWithShape="1">
          <a:blip r:embed="rId38">
            <a:alphaModFix/>
          </a:blip>
          <a:srcRect/>
          <a:stretch/>
        </p:blipFill>
        <p:spPr>
          <a:xfrm rot="-5400000">
            <a:off x="513207" y="3163888"/>
            <a:ext cx="1006945" cy="20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6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4812825" y="2851812"/>
            <a:ext cx="399955" cy="4988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800" y="1666882"/>
            <a:ext cx="765983" cy="2997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7"/>
          <p:cNvGrpSpPr/>
          <p:nvPr/>
        </p:nvGrpSpPr>
        <p:grpSpPr>
          <a:xfrm>
            <a:off x="3809532" y="1666882"/>
            <a:ext cx="1822283" cy="2997192"/>
            <a:chOff x="3809532" y="1666882"/>
            <a:chExt cx="1822283" cy="2997192"/>
          </a:xfrm>
        </p:grpSpPr>
        <p:pic>
          <p:nvPicPr>
            <p:cNvPr id="247" name="Google Shape;247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09532" y="1666882"/>
              <a:ext cx="1518744" cy="29971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755514" y="1709293"/>
              <a:ext cx="876301" cy="87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38064" y="1666887"/>
              <a:ext cx="749300" cy="9611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0" name="Google Shape;250;p7"/>
          <p:cNvSpPr txBox="1"/>
          <p:nvPr/>
        </p:nvSpPr>
        <p:spPr>
          <a:xfrm>
            <a:off x="546100" y="819056"/>
            <a:ext cx="1964689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Botella Hawaii Maui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T538 + T521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 txBox="1"/>
          <p:nvPr/>
        </p:nvSpPr>
        <p:spPr>
          <a:xfrm>
            <a:off x="3796833" y="819056"/>
            <a:ext cx="206502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Botella Andina White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T719 + T720W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4050" y="4900706"/>
            <a:ext cx="148799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8531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2624" y="4900706"/>
            <a:ext cx="146056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5734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76832" y="4900706"/>
            <a:ext cx="150437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12133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246006" y="4900706"/>
            <a:ext cx="146495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279335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479486" y="4900706"/>
            <a:ext cx="146736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512935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7"/>
          <p:cNvSpPr/>
          <p:nvPr/>
        </p:nvSpPr>
        <p:spPr>
          <a:xfrm>
            <a:off x="1729210" y="5878605"/>
            <a:ext cx="0" cy="935355"/>
          </a:xfrm>
          <a:custGeom>
            <a:avLst/>
            <a:gdLst/>
            <a:ahLst/>
            <a:cxnLst/>
            <a:rect l="l" t="t" r="r" b="b"/>
            <a:pathLst>
              <a:path w="120000" h="935354" extrusionOk="0">
                <a:moveTo>
                  <a:pt x="0" y="0"/>
                </a:moveTo>
                <a:lnTo>
                  <a:pt x="0" y="934999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3" name="Google Shape;263;p7"/>
          <p:cNvSpPr txBox="1"/>
          <p:nvPr/>
        </p:nvSpPr>
        <p:spPr>
          <a:xfrm>
            <a:off x="546100" y="5837330"/>
            <a:ext cx="106426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6 x 20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1206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550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Plástico PET.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botella: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61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tapa: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11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4" name="Google Shape;264;p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58800" y="6639971"/>
            <a:ext cx="181147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19549" y="6639969"/>
            <a:ext cx="133228" cy="165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7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216715" y="6640214"/>
            <a:ext cx="162478" cy="164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7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803451" y="6640062"/>
            <a:ext cx="152591" cy="16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751427" y="6002430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7"/>
          <p:cNvSpPr/>
          <p:nvPr/>
        </p:nvSpPr>
        <p:spPr>
          <a:xfrm>
            <a:off x="5062307" y="5878605"/>
            <a:ext cx="0" cy="935355"/>
          </a:xfrm>
          <a:custGeom>
            <a:avLst/>
            <a:gdLst/>
            <a:ahLst/>
            <a:cxnLst/>
            <a:rect l="l" t="t" r="r" b="b"/>
            <a:pathLst>
              <a:path w="120000" h="935354" extrusionOk="0">
                <a:moveTo>
                  <a:pt x="0" y="0"/>
                </a:moveTo>
                <a:lnTo>
                  <a:pt x="0" y="934999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0" name="Google Shape;270;p7"/>
          <p:cNvSpPr txBox="1"/>
          <p:nvPr/>
        </p:nvSpPr>
        <p:spPr>
          <a:xfrm>
            <a:off x="3796833" y="5837330"/>
            <a:ext cx="114808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7 x 24,5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1841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750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PET cristalino.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botella: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70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Peso tapa: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15 gr.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809533" y="6639971"/>
            <a:ext cx="181146" cy="165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7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270283" y="6639969"/>
            <a:ext cx="133226" cy="165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7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4467447" y="6640214"/>
            <a:ext cx="162479" cy="164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4054185" y="6640062"/>
            <a:ext cx="152591" cy="165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6140849" y="6158564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7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2807752" y="6158564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7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6390265" y="6318479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7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6084524" y="6002430"/>
            <a:ext cx="108000" cy="10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9" name="Google Shape;279;p7"/>
          <p:cNvGrpSpPr/>
          <p:nvPr/>
        </p:nvGrpSpPr>
        <p:grpSpPr>
          <a:xfrm>
            <a:off x="5192479" y="6148530"/>
            <a:ext cx="115383" cy="588272"/>
            <a:chOff x="5192479" y="6148530"/>
            <a:chExt cx="115383" cy="588272"/>
          </a:xfrm>
        </p:grpSpPr>
        <p:pic>
          <p:nvPicPr>
            <p:cNvPr id="280" name="Google Shape;280;p7"/>
            <p:cNvPicPr preferRelativeResize="0"/>
            <p:nvPr/>
          </p:nvPicPr>
          <p:blipFill rotWithShape="1">
            <a:blip r:embed="rId28">
              <a:alphaModFix/>
            </a:blip>
            <a:srcRect/>
            <a:stretch/>
          </p:blipFill>
          <p:spPr>
            <a:xfrm>
              <a:off x="5192483" y="6468360"/>
              <a:ext cx="115379" cy="1133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" name="Google Shape;281;p7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5192481" y="6148530"/>
              <a:ext cx="92595" cy="1216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" name="Google Shape;282;p7"/>
            <p:cNvPicPr preferRelativeResize="0"/>
            <p:nvPr/>
          </p:nvPicPr>
          <p:blipFill rotWithShape="1">
            <a:blip r:embed="rId30">
              <a:alphaModFix/>
            </a:blip>
            <a:srcRect/>
            <a:stretch/>
          </p:blipFill>
          <p:spPr>
            <a:xfrm>
              <a:off x="5192479" y="6308345"/>
              <a:ext cx="114682" cy="1219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Google Shape;283;p7"/>
            <p:cNvPicPr preferRelativeResize="0"/>
            <p:nvPr/>
          </p:nvPicPr>
          <p:blipFill rotWithShape="1">
            <a:blip r:embed="rId31">
              <a:alphaModFix/>
            </a:blip>
            <a:srcRect/>
            <a:stretch/>
          </p:blipFill>
          <p:spPr>
            <a:xfrm>
              <a:off x="5192482" y="6620229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4" name="Google Shape;284;p7"/>
          <p:cNvGrpSpPr/>
          <p:nvPr/>
        </p:nvGrpSpPr>
        <p:grpSpPr>
          <a:xfrm>
            <a:off x="1859381" y="6148530"/>
            <a:ext cx="115379" cy="428209"/>
            <a:chOff x="1859381" y="6148530"/>
            <a:chExt cx="115379" cy="428209"/>
          </a:xfrm>
        </p:grpSpPr>
        <p:pic>
          <p:nvPicPr>
            <p:cNvPr id="285" name="Google Shape;285;p7"/>
            <p:cNvPicPr preferRelativeResize="0"/>
            <p:nvPr/>
          </p:nvPicPr>
          <p:blipFill rotWithShape="1">
            <a:blip r:embed="rId32">
              <a:alphaModFix/>
            </a:blip>
            <a:srcRect/>
            <a:stretch/>
          </p:blipFill>
          <p:spPr>
            <a:xfrm>
              <a:off x="1859381" y="6308298"/>
              <a:ext cx="115379" cy="1133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Google Shape;286;p7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1859384" y="6148530"/>
              <a:ext cx="92595" cy="1216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7"/>
            <p:cNvPicPr preferRelativeResize="0"/>
            <p:nvPr/>
          </p:nvPicPr>
          <p:blipFill rotWithShape="1">
            <a:blip r:embed="rId33">
              <a:alphaModFix/>
            </a:blip>
            <a:srcRect/>
            <a:stretch/>
          </p:blipFill>
          <p:spPr>
            <a:xfrm>
              <a:off x="1859385" y="6460166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8" name="Google Shape;288;p7"/>
          <p:cNvSpPr txBox="1"/>
          <p:nvPr/>
        </p:nvSpPr>
        <p:spPr>
          <a:xfrm>
            <a:off x="5179782" y="5837330"/>
            <a:ext cx="1185545" cy="92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6845" marR="5080" lvl="0" indent="-11430" algn="l" rtl="0">
              <a:lnSpc>
                <a:spcPct val="113999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digital Impresión 360° digital Tampografía Serigrafía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7"/>
          <p:cNvSpPr txBox="1"/>
          <p:nvPr/>
        </p:nvSpPr>
        <p:spPr>
          <a:xfrm>
            <a:off x="1846684" y="5837330"/>
            <a:ext cx="1128395" cy="76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57480" marR="196850" lvl="0" indent="-11429" algn="l" rtl="0">
              <a:lnSpc>
                <a:spcPct val="112599"/>
              </a:lnSpc>
              <a:spcBef>
                <a:spcPts val="114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digital Tampografía Serigrafía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0" name="Google Shape;290;p7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4296829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7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4256704" y="4900705"/>
            <a:ext cx="160076" cy="57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7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4073243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7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4033119" y="4900705"/>
            <a:ext cx="16008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7"/>
          <p:cNvPicPr preferRelativeResize="0"/>
          <p:nvPr/>
        </p:nvPicPr>
        <p:blipFill rotWithShape="1">
          <a:blip r:embed="rId38">
            <a:alphaModFix/>
          </a:blip>
          <a:srcRect/>
          <a:stretch/>
        </p:blipFill>
        <p:spPr>
          <a:xfrm>
            <a:off x="4744001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7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4703876" y="4900705"/>
            <a:ext cx="16008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7"/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3849658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7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3809533" y="4900705"/>
            <a:ext cx="16008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7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4520415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7"/>
          <p:cNvPicPr preferRelativeResize="0"/>
          <p:nvPr/>
        </p:nvPicPr>
        <p:blipFill rotWithShape="1">
          <a:blip r:embed="rId43">
            <a:alphaModFix/>
          </a:blip>
          <a:srcRect/>
          <a:stretch/>
        </p:blipFill>
        <p:spPr>
          <a:xfrm>
            <a:off x="4480290" y="4900705"/>
            <a:ext cx="160074" cy="57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7"/>
          <p:cNvPicPr preferRelativeResize="0"/>
          <p:nvPr/>
        </p:nvPicPr>
        <p:blipFill rotWithShape="1">
          <a:blip r:embed="rId44">
            <a:alphaModFix/>
          </a:blip>
          <a:srcRect/>
          <a:stretch/>
        </p:blipFill>
        <p:spPr>
          <a:xfrm>
            <a:off x="4967585" y="55355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7"/>
          <p:cNvPicPr preferRelativeResize="0"/>
          <p:nvPr/>
        </p:nvPicPr>
        <p:blipFill rotWithShape="1">
          <a:blip r:embed="rId45">
            <a:alphaModFix/>
          </a:blip>
          <a:srcRect/>
          <a:stretch/>
        </p:blipFill>
        <p:spPr>
          <a:xfrm>
            <a:off x="4927461" y="4900705"/>
            <a:ext cx="16008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7"/>
          <p:cNvPicPr preferRelativeResize="0"/>
          <p:nvPr/>
        </p:nvPicPr>
        <p:blipFill rotWithShape="1">
          <a:blip r:embed="rId46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7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6</a:t>
            </a:fld>
            <a:endParaRPr/>
          </a:p>
        </p:txBody>
      </p:sp>
      <p:sp>
        <p:nvSpPr>
          <p:cNvPr id="304" name="Google Shape;304;p7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305" name="Google Shape;305;p7"/>
          <p:cNvPicPr preferRelativeResize="0"/>
          <p:nvPr/>
        </p:nvPicPr>
        <p:blipFill rotWithShape="1">
          <a:blip r:embed="rId47">
            <a:alphaModFix/>
          </a:blip>
          <a:srcRect/>
          <a:stretch/>
        </p:blipFill>
        <p:spPr>
          <a:xfrm rot="-5400000">
            <a:off x="3815998" y="3424845"/>
            <a:ext cx="873338" cy="20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7"/>
          <p:cNvPicPr preferRelativeResize="0"/>
          <p:nvPr/>
        </p:nvPicPr>
        <p:blipFill rotWithShape="1">
          <a:blip r:embed="rId48">
            <a:alphaModFix/>
          </a:blip>
          <a:srcRect/>
          <a:stretch/>
        </p:blipFill>
        <p:spPr>
          <a:xfrm>
            <a:off x="730679" y="3373204"/>
            <a:ext cx="416585" cy="308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8"/>
          <p:cNvSpPr txBox="1"/>
          <p:nvPr/>
        </p:nvSpPr>
        <p:spPr>
          <a:xfrm>
            <a:off x="520700" y="819056"/>
            <a:ext cx="212217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Mug térmico Nórdico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T643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"/>
          <p:cNvSpPr txBox="1"/>
          <p:nvPr/>
        </p:nvSpPr>
        <p:spPr>
          <a:xfrm>
            <a:off x="3894632" y="819056"/>
            <a:ext cx="194818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Mug térmico Capof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T703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0344" y="49329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0000" y="4298105"/>
            <a:ext cx="260526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4026" y="4298105"/>
            <a:ext cx="260603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4410" y="49329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520" y="49329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93932" y="4361756"/>
            <a:ext cx="369010" cy="50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6444" y="4361805"/>
            <a:ext cx="369120" cy="5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471085" y="49329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759063" y="4361605"/>
            <a:ext cx="369120" cy="50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903706" y="4932988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588583" y="6091105"/>
            <a:ext cx="108000" cy="1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357466" y="6247386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547963" y="6237252"/>
            <a:ext cx="118220" cy="1219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6" name="Google Shape;326;p8"/>
          <p:cNvGrpSpPr/>
          <p:nvPr/>
        </p:nvGrpSpPr>
        <p:grpSpPr>
          <a:xfrm>
            <a:off x="520001" y="1629575"/>
            <a:ext cx="2323338" cy="2539992"/>
            <a:chOff x="520001" y="1629575"/>
            <a:chExt cx="2323338" cy="2539992"/>
          </a:xfrm>
        </p:grpSpPr>
        <p:pic>
          <p:nvPicPr>
            <p:cNvPr id="327" name="Google Shape;327;p8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520001" y="1629575"/>
              <a:ext cx="1532597" cy="2539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8" name="Google Shape;328;p8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1903539" y="1745399"/>
              <a:ext cx="939800" cy="9398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8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2052599" y="1693685"/>
              <a:ext cx="790740" cy="104324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0" name="Google Shape;330;p8"/>
          <p:cNvGrpSpPr/>
          <p:nvPr/>
        </p:nvGrpSpPr>
        <p:grpSpPr>
          <a:xfrm>
            <a:off x="3907333" y="1629575"/>
            <a:ext cx="2981194" cy="2539992"/>
            <a:chOff x="3907333" y="1629575"/>
            <a:chExt cx="2981194" cy="2539992"/>
          </a:xfrm>
        </p:grpSpPr>
        <p:pic>
          <p:nvPicPr>
            <p:cNvPr id="331" name="Google Shape;331;p8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3907333" y="1629575"/>
              <a:ext cx="2619775" cy="25399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8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728304" y="1745405"/>
              <a:ext cx="939800" cy="939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8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5970498" y="1745411"/>
              <a:ext cx="918029" cy="111759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4" name="Google Shape;334;p8"/>
          <p:cNvSpPr txBox="1"/>
          <p:nvPr/>
        </p:nvSpPr>
        <p:spPr>
          <a:xfrm>
            <a:off x="520700" y="6030344"/>
            <a:ext cx="2207895" cy="34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82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 </a:t>
            </a: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68910" lvl="0" indent="0" algn="l" rtl="0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	Impresión 360° digital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8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2753883" y="6257568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8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33398" y="6239002"/>
            <a:ext cx="118130" cy="117299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8"/>
          <p:cNvSpPr/>
          <p:nvPr/>
        </p:nvSpPr>
        <p:spPr>
          <a:xfrm>
            <a:off x="3800288" y="6769322"/>
            <a:ext cx="22225" cy="5715"/>
          </a:xfrm>
          <a:custGeom>
            <a:avLst/>
            <a:gdLst/>
            <a:ahLst/>
            <a:cxnLst/>
            <a:rect l="l" t="t" r="r" b="b"/>
            <a:pathLst>
              <a:path w="22225" h="5715" extrusionOk="0">
                <a:moveTo>
                  <a:pt x="22034" y="0"/>
                </a:moveTo>
                <a:lnTo>
                  <a:pt x="0" y="0"/>
                </a:lnTo>
                <a:lnTo>
                  <a:pt x="304" y="1625"/>
                </a:lnTo>
                <a:lnTo>
                  <a:pt x="304" y="3403"/>
                </a:lnTo>
                <a:lnTo>
                  <a:pt x="0" y="5168"/>
                </a:lnTo>
                <a:lnTo>
                  <a:pt x="22034" y="5168"/>
                </a:lnTo>
                <a:lnTo>
                  <a:pt x="22034" y="0"/>
                </a:lnTo>
                <a:close/>
              </a:path>
            </a:pathLst>
          </a:custGeom>
          <a:solidFill>
            <a:srgbClr val="41404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8" name="Google Shape;338;p8"/>
          <p:cNvSpPr/>
          <p:nvPr/>
        </p:nvSpPr>
        <p:spPr>
          <a:xfrm>
            <a:off x="1934398" y="5283205"/>
            <a:ext cx="0" cy="719455"/>
          </a:xfrm>
          <a:custGeom>
            <a:avLst/>
            <a:gdLst/>
            <a:ahLst/>
            <a:cxnLst/>
            <a:rect l="l" t="t" r="r" b="b"/>
            <a:pathLst>
              <a:path w="120000" h="719454" extrusionOk="0">
                <a:moveTo>
                  <a:pt x="0" y="0"/>
                </a:moveTo>
                <a:lnTo>
                  <a:pt x="0" y="7189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39" name="Google Shape;339;p8"/>
          <p:cNvSpPr/>
          <p:nvPr/>
        </p:nvSpPr>
        <p:spPr>
          <a:xfrm>
            <a:off x="3036995" y="5283205"/>
            <a:ext cx="0" cy="719455"/>
          </a:xfrm>
          <a:custGeom>
            <a:avLst/>
            <a:gdLst/>
            <a:ahLst/>
            <a:cxnLst/>
            <a:rect l="l" t="t" r="r" b="b"/>
            <a:pathLst>
              <a:path w="120000" h="719454" extrusionOk="0">
                <a:moveTo>
                  <a:pt x="0" y="0"/>
                </a:moveTo>
                <a:lnTo>
                  <a:pt x="0" y="7189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0" name="Google Shape;340;p8"/>
          <p:cNvSpPr txBox="1"/>
          <p:nvPr/>
        </p:nvSpPr>
        <p:spPr>
          <a:xfrm>
            <a:off x="520700" y="5241930"/>
            <a:ext cx="1289685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8,6 x 18,5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600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8"/>
          <p:cNvSpPr txBox="1"/>
          <p:nvPr/>
        </p:nvSpPr>
        <p:spPr>
          <a:xfrm>
            <a:off x="2194623" y="5242366"/>
            <a:ext cx="721360" cy="59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12 h aprox.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635" algn="l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24 h aprox.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41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Doble pared sellada al vacío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8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2064163" y="5283203"/>
            <a:ext cx="99932" cy="44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8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3167172" y="5283741"/>
            <a:ext cx="127290" cy="691394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8"/>
          <p:cNvSpPr/>
          <p:nvPr/>
        </p:nvSpPr>
        <p:spPr>
          <a:xfrm>
            <a:off x="5308332" y="5283205"/>
            <a:ext cx="0" cy="809625"/>
          </a:xfrm>
          <a:custGeom>
            <a:avLst/>
            <a:gdLst/>
            <a:ahLst/>
            <a:cxnLst/>
            <a:rect l="l" t="t" r="r" b="b"/>
            <a:pathLst>
              <a:path w="120000" h="809625" extrusionOk="0">
                <a:moveTo>
                  <a:pt x="0" y="0"/>
                </a:moveTo>
                <a:lnTo>
                  <a:pt x="0" y="809002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5" name="Google Shape;345;p8"/>
          <p:cNvSpPr/>
          <p:nvPr/>
        </p:nvSpPr>
        <p:spPr>
          <a:xfrm>
            <a:off x="6410929" y="5283205"/>
            <a:ext cx="0" cy="809625"/>
          </a:xfrm>
          <a:custGeom>
            <a:avLst/>
            <a:gdLst/>
            <a:ahLst/>
            <a:cxnLst/>
            <a:rect l="l" t="t" r="r" b="b"/>
            <a:pathLst>
              <a:path w="120000" h="809625" extrusionOk="0">
                <a:moveTo>
                  <a:pt x="0" y="0"/>
                </a:moveTo>
                <a:lnTo>
                  <a:pt x="0" y="809002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46" name="Google Shape;346;p8"/>
          <p:cNvSpPr txBox="1"/>
          <p:nvPr/>
        </p:nvSpPr>
        <p:spPr>
          <a:xfrm>
            <a:off x="3894632" y="5241930"/>
            <a:ext cx="1261110" cy="848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8,8 x 14,5 cm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400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 y polipropileno.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227329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8"/>
          <p:cNvSpPr txBox="1"/>
          <p:nvPr/>
        </p:nvSpPr>
        <p:spPr>
          <a:xfrm>
            <a:off x="5568556" y="5242366"/>
            <a:ext cx="721360" cy="59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12 h aprox.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635" algn="l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24 h aprox.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41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Doble pared sellada al vacío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8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5438096" y="5283203"/>
            <a:ext cx="99932" cy="44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8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6541106" y="5283741"/>
            <a:ext cx="127290" cy="691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8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5962516" y="6219205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8"/>
          <p:cNvSpPr txBox="1"/>
          <p:nvPr/>
        </p:nvSpPr>
        <p:spPr>
          <a:xfrm>
            <a:off x="3894632" y="6182624"/>
            <a:ext cx="2017395" cy="162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 </a:t>
            </a: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8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4731400" y="6375486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8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4921897" y="6365353"/>
            <a:ext cx="118219" cy="12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127815" y="6385667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5" name="Google Shape;355;p8"/>
          <p:cNvGrpSpPr/>
          <p:nvPr/>
        </p:nvGrpSpPr>
        <p:grpSpPr>
          <a:xfrm>
            <a:off x="3907332" y="6367101"/>
            <a:ext cx="118131" cy="275220"/>
            <a:chOff x="3907332" y="6367101"/>
            <a:chExt cx="118131" cy="275220"/>
          </a:xfrm>
        </p:grpSpPr>
        <p:pic>
          <p:nvPicPr>
            <p:cNvPr id="356" name="Google Shape;356;p8"/>
            <p:cNvPicPr preferRelativeResize="0"/>
            <p:nvPr/>
          </p:nvPicPr>
          <p:blipFill rotWithShape="1">
            <a:blip r:embed="rId30">
              <a:alphaModFix/>
            </a:blip>
            <a:srcRect/>
            <a:stretch/>
          </p:blipFill>
          <p:spPr>
            <a:xfrm>
              <a:off x="3907332" y="6367101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7" name="Google Shape;357;p8"/>
            <p:cNvPicPr preferRelativeResize="0"/>
            <p:nvPr/>
          </p:nvPicPr>
          <p:blipFill rotWithShape="1">
            <a:blip r:embed="rId31">
              <a:alphaModFix/>
            </a:blip>
            <a:srcRect/>
            <a:stretch/>
          </p:blipFill>
          <p:spPr>
            <a:xfrm>
              <a:off x="3907332" y="6525748"/>
              <a:ext cx="115167" cy="1165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8" name="Google Shape;358;p8"/>
          <p:cNvSpPr txBox="1"/>
          <p:nvPr/>
        </p:nvSpPr>
        <p:spPr>
          <a:xfrm>
            <a:off x="4047902" y="6318088"/>
            <a:ext cx="676275" cy="34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5550" rIns="0" bIns="0" anchor="t" anchorCtr="0">
            <a:spAutoFit/>
          </a:bodyPr>
          <a:lstStyle/>
          <a:p>
            <a:pPr marL="1524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Serigrafía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p8"/>
          <p:cNvPicPr preferRelativeResize="0"/>
          <p:nvPr/>
        </p:nvPicPr>
        <p:blipFill rotWithShape="1">
          <a:blip r:embed="rId32">
            <a:alphaModFix/>
          </a:blip>
          <a:srcRect/>
          <a:stretch/>
        </p:blipFill>
        <p:spPr>
          <a:xfrm>
            <a:off x="4598301" y="6527151"/>
            <a:ext cx="115379" cy="11338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8"/>
          <p:cNvSpPr txBox="1"/>
          <p:nvPr/>
        </p:nvSpPr>
        <p:spPr>
          <a:xfrm>
            <a:off x="4739087" y="6323567"/>
            <a:ext cx="1363980" cy="34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3000" rIns="0" bIns="0" anchor="t" anchorCtr="0">
            <a:spAutoFit/>
          </a:bodyPr>
          <a:lstStyle/>
          <a:p>
            <a:pPr marL="3352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Impresión 360° digital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8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8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7</a:t>
            </a:fld>
            <a:endParaRPr/>
          </a:p>
        </p:txBody>
      </p:sp>
      <p:sp>
        <p:nvSpPr>
          <p:cNvPr id="363" name="Google Shape;363;p8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364" name="Google Shape;364;p8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908936" y="2333625"/>
            <a:ext cx="343588" cy="25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8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4696928" y="2304207"/>
            <a:ext cx="343588" cy="25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9"/>
          <p:cNvSpPr txBox="1"/>
          <p:nvPr/>
        </p:nvSpPr>
        <p:spPr>
          <a:xfrm>
            <a:off x="3940599" y="819056"/>
            <a:ext cx="2240280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 de mate Mat&amp;Enzo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T615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1" name="Google Shape;37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3299" y="2500712"/>
            <a:ext cx="1301115" cy="1905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72;p9"/>
          <p:cNvGrpSpPr/>
          <p:nvPr/>
        </p:nvGrpSpPr>
        <p:grpSpPr>
          <a:xfrm>
            <a:off x="5410020" y="2369058"/>
            <a:ext cx="889001" cy="960954"/>
            <a:chOff x="5410020" y="2369058"/>
            <a:chExt cx="889001" cy="960954"/>
          </a:xfrm>
        </p:grpSpPr>
        <p:sp>
          <p:nvSpPr>
            <p:cNvPr id="373" name="Google Shape;373;p9"/>
            <p:cNvSpPr/>
            <p:nvPr/>
          </p:nvSpPr>
          <p:spPr>
            <a:xfrm>
              <a:off x="5410020" y="2441012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 extrusionOk="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pic>
          <p:nvPicPr>
            <p:cNvPr id="374" name="Google Shape;374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83766" y="2441016"/>
              <a:ext cx="715255" cy="8169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5" name="Google Shape;375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583766" y="2369058"/>
              <a:ext cx="677155" cy="6156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6" name="Google Shape;376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3299" y="4823205"/>
            <a:ext cx="269747" cy="3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39379" y="5267566"/>
            <a:ext cx="97269" cy="13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19796" y="4823205"/>
            <a:ext cx="269747" cy="3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705877" y="5267566"/>
            <a:ext cx="97269" cy="13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286548" y="4823205"/>
            <a:ext cx="269747" cy="3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372629" y="5267566"/>
            <a:ext cx="97269" cy="13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953044" y="4823205"/>
            <a:ext cx="269747" cy="3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039124" y="5267566"/>
            <a:ext cx="97269" cy="13983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9"/>
          <p:cNvSpPr txBox="1"/>
          <p:nvPr/>
        </p:nvSpPr>
        <p:spPr>
          <a:xfrm>
            <a:off x="3940600" y="5601930"/>
            <a:ext cx="1623695" cy="57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8 x 10,8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300 ml.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Materiales: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Vidrio y bambú.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/>
          <p:nvPr/>
        </p:nvSpPr>
        <p:spPr>
          <a:xfrm>
            <a:off x="5659150" y="5643205"/>
            <a:ext cx="0" cy="1016000"/>
          </a:xfrm>
          <a:custGeom>
            <a:avLst/>
            <a:gdLst/>
            <a:ahLst/>
            <a:cxnLst/>
            <a:rect l="l" t="t" r="r" b="b"/>
            <a:pathLst>
              <a:path w="120000" h="1016000" extrusionOk="0">
                <a:moveTo>
                  <a:pt x="0" y="0"/>
                </a:moveTo>
                <a:lnTo>
                  <a:pt x="0" y="1016000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386" name="Google Shape;386;p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586287" y="5920978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7" name="Google Shape;387;p9"/>
          <p:cNvGrpSpPr/>
          <p:nvPr/>
        </p:nvGrpSpPr>
        <p:grpSpPr>
          <a:xfrm>
            <a:off x="5763920" y="5913126"/>
            <a:ext cx="118135" cy="583608"/>
            <a:chOff x="5763920" y="5913126"/>
            <a:chExt cx="118135" cy="583608"/>
          </a:xfrm>
        </p:grpSpPr>
        <p:pic>
          <p:nvPicPr>
            <p:cNvPr id="388" name="Google Shape;388;p9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5763924" y="5913126"/>
              <a:ext cx="118131" cy="1173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9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5763925" y="6228675"/>
              <a:ext cx="115166" cy="1165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9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5763920" y="6383348"/>
              <a:ext cx="115379" cy="1133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9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5763924" y="6068528"/>
              <a:ext cx="92595" cy="1216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2" name="Google Shape;392;p9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6712294" y="6088595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9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6655967" y="5767030"/>
            <a:ext cx="108000" cy="1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9"/>
          <p:cNvSpPr txBox="1"/>
          <p:nvPr/>
        </p:nvSpPr>
        <p:spPr>
          <a:xfrm>
            <a:off x="5751225" y="5601930"/>
            <a:ext cx="1128395" cy="91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94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193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  <a:p>
            <a:pPr marL="146050" marR="196850" lvl="0" indent="12700" algn="l" rtl="0">
              <a:lnSpc>
                <a:spcPct val="114500"/>
              </a:lnSpc>
              <a:spcBef>
                <a:spcPts val="5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 Impresión digital Serigrafía Tampografía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9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4197958" y="6267410"/>
            <a:ext cx="138361" cy="171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9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4400236" y="6267654"/>
            <a:ext cx="160074" cy="162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9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3953300" y="6267412"/>
            <a:ext cx="181147" cy="165096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9"/>
          <p:cNvSpPr txBox="1"/>
          <p:nvPr/>
        </p:nvSpPr>
        <p:spPr>
          <a:xfrm>
            <a:off x="520700" y="819056"/>
            <a:ext cx="2219325" cy="46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16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b="1">
                <a:solidFill>
                  <a:srgbClr val="41404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Botella térmica Dorica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5875" lvl="0" indent="0" algn="l" rtl="0">
              <a:lnSpc>
                <a:spcPct val="11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4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T699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9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568347" y="5292989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9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533400" y="4658104"/>
            <a:ext cx="149732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9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746633" y="4658104"/>
            <a:ext cx="149732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9"/>
          <p:cNvPicPr preferRelativeResize="0"/>
          <p:nvPr/>
        </p:nvPicPr>
        <p:blipFill rotWithShape="1">
          <a:blip r:embed="rId27">
            <a:alphaModFix/>
          </a:blip>
          <a:srcRect/>
          <a:stretch/>
        </p:blipFill>
        <p:spPr>
          <a:xfrm>
            <a:off x="781580" y="5292989"/>
            <a:ext cx="79578" cy="11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9"/>
          <p:cNvPicPr preferRelativeResize="0"/>
          <p:nvPr/>
        </p:nvPicPr>
        <p:blipFill rotWithShape="1">
          <a:blip r:embed="rId28">
            <a:alphaModFix/>
          </a:blip>
          <a:srcRect/>
          <a:stretch/>
        </p:blipFill>
        <p:spPr>
          <a:xfrm>
            <a:off x="959866" y="4658104"/>
            <a:ext cx="150304" cy="57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9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995099" y="5292989"/>
            <a:ext cx="79578" cy="1144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Google Shape;405;p9"/>
          <p:cNvGrpSpPr/>
          <p:nvPr/>
        </p:nvGrpSpPr>
        <p:grpSpPr>
          <a:xfrm>
            <a:off x="533400" y="1611712"/>
            <a:ext cx="1891600" cy="2793999"/>
            <a:chOff x="533400" y="1611712"/>
            <a:chExt cx="1891600" cy="2793999"/>
          </a:xfrm>
        </p:grpSpPr>
        <p:pic>
          <p:nvPicPr>
            <p:cNvPr id="406" name="Google Shape;406;p9"/>
            <p:cNvPicPr preferRelativeResize="0"/>
            <p:nvPr/>
          </p:nvPicPr>
          <p:blipFill rotWithShape="1">
            <a:blip r:embed="rId30">
              <a:alphaModFix/>
            </a:blip>
            <a:srcRect/>
            <a:stretch/>
          </p:blipFill>
          <p:spPr>
            <a:xfrm>
              <a:off x="533400" y="1611712"/>
              <a:ext cx="1421537" cy="2793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9"/>
            <p:cNvPicPr preferRelativeResize="0"/>
            <p:nvPr/>
          </p:nvPicPr>
          <p:blipFill rotWithShape="1">
            <a:blip r:embed="rId31">
              <a:alphaModFix/>
            </a:blip>
            <a:srcRect/>
            <a:stretch/>
          </p:blipFill>
          <p:spPr>
            <a:xfrm>
              <a:off x="1485200" y="2379649"/>
              <a:ext cx="939800" cy="9398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9"/>
            <p:cNvPicPr preferRelativeResize="0"/>
            <p:nvPr/>
          </p:nvPicPr>
          <p:blipFill rotWithShape="1">
            <a:blip r:embed="rId32">
              <a:alphaModFix/>
            </a:blip>
            <a:srcRect/>
            <a:stretch/>
          </p:blipFill>
          <p:spPr>
            <a:xfrm>
              <a:off x="1740420" y="2240711"/>
              <a:ext cx="684579" cy="12176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9" name="Google Shape;409;p9"/>
          <p:cNvSpPr/>
          <p:nvPr/>
        </p:nvSpPr>
        <p:spPr>
          <a:xfrm>
            <a:off x="1934398" y="5643205"/>
            <a:ext cx="0" cy="719455"/>
          </a:xfrm>
          <a:custGeom>
            <a:avLst/>
            <a:gdLst/>
            <a:ahLst/>
            <a:cxnLst/>
            <a:rect l="l" t="t" r="r" b="b"/>
            <a:pathLst>
              <a:path w="120000" h="719454" extrusionOk="0">
                <a:moveTo>
                  <a:pt x="0" y="0"/>
                </a:moveTo>
                <a:lnTo>
                  <a:pt x="0" y="7189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0" name="Google Shape;410;p9"/>
          <p:cNvSpPr/>
          <p:nvPr/>
        </p:nvSpPr>
        <p:spPr>
          <a:xfrm>
            <a:off x="3036995" y="5643205"/>
            <a:ext cx="0" cy="719455"/>
          </a:xfrm>
          <a:custGeom>
            <a:avLst/>
            <a:gdLst/>
            <a:ahLst/>
            <a:cxnLst/>
            <a:rect l="l" t="t" r="r" b="b"/>
            <a:pathLst>
              <a:path w="120000" h="719454" extrusionOk="0">
                <a:moveTo>
                  <a:pt x="0" y="0"/>
                </a:moveTo>
                <a:lnTo>
                  <a:pt x="0" y="718997"/>
                </a:lnTo>
              </a:path>
            </a:pathLst>
          </a:custGeom>
          <a:noFill/>
          <a:ln w="9525" cap="flat" cmpd="sng">
            <a:solidFill>
              <a:srgbClr val="414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411" name="Google Shape;411;p9"/>
          <p:cNvSpPr txBox="1"/>
          <p:nvPr/>
        </p:nvSpPr>
        <p:spPr>
          <a:xfrm>
            <a:off x="520700" y="5601930"/>
            <a:ext cx="1289685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Medidas: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Ø 6,8 x 26 cm.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Capacidad: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500 ml.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Material: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Acero inoxidable. </a:t>
            </a: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Presentación: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Caja de regalo kraft.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9"/>
          <p:cNvSpPr txBox="1"/>
          <p:nvPr/>
        </p:nvSpPr>
        <p:spPr>
          <a:xfrm>
            <a:off x="2194623" y="5602367"/>
            <a:ext cx="721360" cy="593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75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12 h aprox.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635" algn="l" rtl="0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24 h aprox.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  <a:p>
            <a:pPr marL="12700" marR="5080" lvl="0" indent="0" algn="l" rtl="0">
              <a:lnSpc>
                <a:spcPct val="74100"/>
              </a:lnSpc>
              <a:spcBef>
                <a:spcPts val="425"/>
              </a:spcBef>
              <a:spcAft>
                <a:spcPts val="0"/>
              </a:spcAft>
              <a:buNone/>
            </a:pP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Doble pared sellada al vacío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3" name="Google Shape;413;p9"/>
          <p:cNvPicPr preferRelativeResize="0"/>
          <p:nvPr/>
        </p:nvPicPr>
        <p:blipFill rotWithShape="1">
          <a:blip r:embed="rId33">
            <a:alphaModFix/>
          </a:blip>
          <a:srcRect/>
          <a:stretch/>
        </p:blipFill>
        <p:spPr>
          <a:xfrm>
            <a:off x="2064163" y="5643204"/>
            <a:ext cx="99932" cy="44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9"/>
          <p:cNvPicPr preferRelativeResize="0"/>
          <p:nvPr/>
        </p:nvPicPr>
        <p:blipFill rotWithShape="1">
          <a:blip r:embed="rId34">
            <a:alphaModFix/>
          </a:blip>
          <a:srcRect/>
          <a:stretch/>
        </p:blipFill>
        <p:spPr>
          <a:xfrm>
            <a:off x="3167172" y="5643740"/>
            <a:ext cx="127290" cy="691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9"/>
          <p:cNvPicPr preferRelativeResize="0"/>
          <p:nvPr/>
        </p:nvPicPr>
        <p:blipFill rotWithShape="1">
          <a:blip r:embed="rId35">
            <a:alphaModFix/>
          </a:blip>
          <a:srcRect/>
          <a:stretch/>
        </p:blipFill>
        <p:spPr>
          <a:xfrm>
            <a:off x="2588583" y="6451104"/>
            <a:ext cx="108000" cy="1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9"/>
          <p:cNvPicPr preferRelativeResize="0"/>
          <p:nvPr/>
        </p:nvPicPr>
        <p:blipFill rotWithShape="1">
          <a:blip r:embed="rId36">
            <a:alphaModFix/>
          </a:blip>
          <a:srcRect/>
          <a:stretch/>
        </p:blipFill>
        <p:spPr>
          <a:xfrm>
            <a:off x="1560663" y="6597253"/>
            <a:ext cx="118220" cy="12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9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2766583" y="6617568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9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1357466" y="6607919"/>
            <a:ext cx="101600" cy="10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" name="Google Shape;419;p9"/>
          <p:cNvGrpSpPr/>
          <p:nvPr/>
        </p:nvGrpSpPr>
        <p:grpSpPr>
          <a:xfrm>
            <a:off x="533398" y="6599534"/>
            <a:ext cx="118130" cy="279399"/>
            <a:chOff x="533398" y="6599534"/>
            <a:chExt cx="118130" cy="279399"/>
          </a:xfrm>
        </p:grpSpPr>
        <p:pic>
          <p:nvPicPr>
            <p:cNvPr id="420" name="Google Shape;420;p9"/>
            <p:cNvPicPr preferRelativeResize="0"/>
            <p:nvPr/>
          </p:nvPicPr>
          <p:blipFill rotWithShape="1">
            <a:blip r:embed="rId38">
              <a:alphaModFix/>
            </a:blip>
            <a:srcRect/>
            <a:stretch/>
          </p:blipFill>
          <p:spPr>
            <a:xfrm>
              <a:off x="533398" y="6599534"/>
              <a:ext cx="118130" cy="117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9"/>
            <p:cNvPicPr preferRelativeResize="0"/>
            <p:nvPr/>
          </p:nvPicPr>
          <p:blipFill rotWithShape="1">
            <a:blip r:embed="rId39">
              <a:alphaModFix/>
            </a:blip>
            <a:srcRect/>
            <a:stretch/>
          </p:blipFill>
          <p:spPr>
            <a:xfrm>
              <a:off x="533398" y="6757269"/>
              <a:ext cx="92595" cy="1216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2" name="Google Shape;422;p9"/>
          <p:cNvSpPr txBox="1"/>
          <p:nvPr/>
        </p:nvSpPr>
        <p:spPr>
          <a:xfrm>
            <a:off x="520700" y="6390342"/>
            <a:ext cx="2220595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146050" marR="5080" lvl="0" indent="-133985" algn="l" rtl="0">
              <a:lnSpc>
                <a:spcPct val="117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b="1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Métodos de impresión: </a:t>
            </a:r>
            <a:r>
              <a:rPr lang="es-AR" sz="800" b="1" i="1">
                <a:solidFill>
                  <a:srgbClr val="36A374"/>
                </a:solidFill>
                <a:latin typeface="Calibri"/>
                <a:ea typeface="Calibri"/>
                <a:cs typeface="Calibri"/>
                <a:sym typeface="Calibri"/>
              </a:rPr>
              <a:t>Hacelo con nosotros </a:t>
            </a:r>
            <a:r>
              <a:rPr lang="es-AR" sz="900">
                <a:solidFill>
                  <a:srgbClr val="414042"/>
                </a:solidFill>
                <a:latin typeface="Calibri"/>
                <a:ea typeface="Calibri"/>
                <a:cs typeface="Calibri"/>
                <a:sym typeface="Calibri"/>
              </a:rPr>
              <a:t>Grabado láser	Impresión 360° digital Impresión digital</a:t>
            </a:r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9"/>
          <p:cNvPicPr preferRelativeResize="0"/>
          <p:nvPr/>
        </p:nvPicPr>
        <p:blipFill rotWithShape="1">
          <a:blip r:embed="rId37">
            <a:alphaModFix/>
          </a:blip>
          <a:srcRect/>
          <a:stretch/>
        </p:blipFill>
        <p:spPr>
          <a:xfrm>
            <a:off x="1481768" y="6767301"/>
            <a:ext cx="101600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9"/>
          <p:cNvPicPr preferRelativeResize="0"/>
          <p:nvPr/>
        </p:nvPicPr>
        <p:blipFill rotWithShape="1">
          <a:blip r:embed="rId40">
            <a:alphaModFix/>
          </a:blip>
          <a:srcRect/>
          <a:stretch/>
        </p:blipFill>
        <p:spPr>
          <a:xfrm>
            <a:off x="7313803" y="651205"/>
            <a:ext cx="2921000" cy="6349999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9"/>
          <p:cNvSpPr txBox="1">
            <a:spLocks noGrp="1"/>
          </p:cNvSpPr>
          <p:nvPr>
            <p:ph type="sldNum" idx="12"/>
          </p:nvPr>
        </p:nvSpPr>
        <p:spPr>
          <a:xfrm>
            <a:off x="9999280" y="7305130"/>
            <a:ext cx="154304" cy="282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ctr" rtl="0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8</a:t>
            </a:fld>
            <a:endParaRPr/>
          </a:p>
        </p:txBody>
      </p:sp>
      <p:sp>
        <p:nvSpPr>
          <p:cNvPr id="426" name="Google Shape;426;p9"/>
          <p:cNvSpPr txBox="1">
            <a:spLocks noGrp="1"/>
          </p:cNvSpPr>
          <p:nvPr>
            <p:ph type="ftr" idx="11"/>
          </p:nvPr>
        </p:nvSpPr>
        <p:spPr>
          <a:xfrm>
            <a:off x="507300" y="7315530"/>
            <a:ext cx="6632575" cy="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lvl="0" indent="0" algn="l" rtl="0">
              <a:lnSpc>
                <a:spcPct val="11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La representación del método de impresión aplicado sobre el artículo es de carácter ilustrativo. Su versión real podría variar en color y forma. Consulta con tu ejecutivo la disponibilidad de los métodos de impresión.</a:t>
            </a:r>
            <a:endParaRPr/>
          </a:p>
        </p:txBody>
      </p:sp>
      <p:pic>
        <p:nvPicPr>
          <p:cNvPr id="427" name="Google Shape;427;p9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 rot="-5400000">
            <a:off x="507161" y="3266133"/>
            <a:ext cx="832186" cy="16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9"/>
          <p:cNvPicPr preferRelativeResize="0"/>
          <p:nvPr/>
        </p:nvPicPr>
        <p:blipFill rotWithShape="1">
          <a:blip r:embed="rId42">
            <a:alphaModFix/>
          </a:blip>
          <a:srcRect/>
          <a:stretch/>
        </p:blipFill>
        <p:spPr>
          <a:xfrm>
            <a:off x="4311992" y="3639149"/>
            <a:ext cx="343588" cy="254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1866</Words>
  <Application>Microsoft Office PowerPoint</Application>
  <PresentationFormat>Personalizado</PresentationFormat>
  <Paragraphs>259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Century Gothic</vt:lpstr>
      <vt:lpstr>Office Theme</vt:lpstr>
      <vt:lpstr>Presentación de PowerPoint</vt:lpstr>
      <vt:lpstr>Instructivo Este instructivo es para uso interno. Eliminá esta diapositiva antes de compartir.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EXPO RURAL</dc:creator>
  <cp:lastModifiedBy>Ernesto Arias</cp:lastModifiedBy>
  <cp:revision>1</cp:revision>
  <dcterms:created xsi:type="dcterms:W3CDTF">2025-05-23T16:57:11Z</dcterms:created>
  <dcterms:modified xsi:type="dcterms:W3CDTF">2025-05-26T20:21:33Z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InDesign 20.3 (Windows)</vt:lpwstr>
  </property>
  <property fmtid="{D5CDD505-2E9C-101B-9397-08002B2CF9AE}" pid="4" name="LastSaved">
    <vt:filetime>2025-05-23T00:00:00Z</vt:filetime>
  </property>
  <property fmtid="{D5CDD505-2E9C-101B-9397-08002B2CF9AE}" pid="5" name="Producer">
    <vt:lpwstr>Adobe PDF Library 17.0</vt:lpwstr>
  </property>
</Properties>
</file>